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6"/>
  </p:notesMasterIdLst>
  <p:sldIdLst>
    <p:sldId id="685" r:id="rId3"/>
    <p:sldId id="686" r:id="rId4"/>
    <p:sldId id="677" r:id="rId5"/>
    <p:sldId id="725" r:id="rId6"/>
    <p:sldId id="726" r:id="rId7"/>
    <p:sldId id="687" r:id="rId8"/>
    <p:sldId id="727" r:id="rId9"/>
    <p:sldId id="688" r:id="rId10"/>
    <p:sldId id="730" r:id="rId11"/>
    <p:sldId id="740" r:id="rId12"/>
    <p:sldId id="741" r:id="rId13"/>
    <p:sldId id="729" r:id="rId14"/>
    <p:sldId id="742" r:id="rId15"/>
    <p:sldId id="743" r:id="rId16"/>
    <p:sldId id="731" r:id="rId17"/>
    <p:sldId id="689" r:id="rId18"/>
    <p:sldId id="732" r:id="rId19"/>
    <p:sldId id="690" r:id="rId20"/>
    <p:sldId id="748" r:id="rId21"/>
    <p:sldId id="745" r:id="rId22"/>
    <p:sldId id="746" r:id="rId23"/>
    <p:sldId id="747" r:id="rId24"/>
    <p:sldId id="6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8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5A021-EF12-477B-9330-7BDAD62CF155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6B22-BF88-4E61-8321-5B4CB9516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6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6B22-BF88-4E61-8321-5B4CB951627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-10363" y="6414868"/>
            <a:ext cx="12202363" cy="435195"/>
          </a:xfrm>
          <a:custGeom>
            <a:avLst/>
            <a:gdLst>
              <a:gd name="connsiteX0" fmla="*/ 6442848 w 12885696"/>
              <a:gd name="connsiteY0" fmla="*/ 0 h 677930"/>
              <a:gd name="connsiteX1" fmla="*/ 12818477 w 12885696"/>
              <a:gd name="connsiteY1" fmla="*/ 656546 h 677930"/>
              <a:gd name="connsiteX2" fmla="*/ 12885696 w 12885696"/>
              <a:gd name="connsiteY2" fmla="*/ 677930 h 677930"/>
              <a:gd name="connsiteX3" fmla="*/ 0 w 12885696"/>
              <a:gd name="connsiteY3" fmla="*/ 677930 h 677930"/>
              <a:gd name="connsiteX4" fmla="*/ 67219 w 12885696"/>
              <a:gd name="connsiteY4" fmla="*/ 656546 h 677930"/>
              <a:gd name="connsiteX5" fmla="*/ 6442848 w 12885696"/>
              <a:gd name="connsiteY5" fmla="*/ 0 h 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5696" h="677930">
                <a:moveTo>
                  <a:pt x="6442848" y="0"/>
                </a:moveTo>
                <a:cubicBezTo>
                  <a:pt x="9144779" y="0"/>
                  <a:pt x="11510983" y="262931"/>
                  <a:pt x="12818477" y="656546"/>
                </a:cubicBezTo>
                <a:lnTo>
                  <a:pt x="12885696" y="677930"/>
                </a:lnTo>
                <a:lnTo>
                  <a:pt x="0" y="677930"/>
                </a:lnTo>
                <a:lnTo>
                  <a:pt x="67219" y="656546"/>
                </a:lnTo>
                <a:cubicBezTo>
                  <a:pt x="1374713" y="262931"/>
                  <a:pt x="3740917" y="0"/>
                  <a:pt x="64428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5"/>
          <p:cNvSpPr txBox="1"/>
          <p:nvPr userDrawn="1"/>
        </p:nvSpPr>
        <p:spPr>
          <a:xfrm>
            <a:off x="11707676" y="6479202"/>
            <a:ext cx="396009" cy="284675"/>
          </a:xfrm>
          <a:prstGeom prst="rect">
            <a:avLst/>
          </a:prstGeom>
          <a:noFill/>
        </p:spPr>
        <p:txBody>
          <a:bodyPr wrap="square" lIns="68562" tIns="34281" rIns="68562" bIns="34281" rtlCol="0" anchor="ctr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-1" fmla="*/ 0 w 3171687"/>
              <a:gd name="connsiteY0-2" fmla="*/ 0 h 2069635"/>
              <a:gd name="connsiteX1-3" fmla="*/ 3171687 w 3171687"/>
              <a:gd name="connsiteY1-4" fmla="*/ 0 h 2069635"/>
              <a:gd name="connsiteX2-5" fmla="*/ 3171687 w 3171687"/>
              <a:gd name="connsiteY2-6" fmla="*/ 2069635 h 2069635"/>
              <a:gd name="connsiteX3-7" fmla="*/ 0 w 3171687"/>
              <a:gd name="connsiteY3-8" fmla="*/ 2069635 h 2069635"/>
              <a:gd name="connsiteX4-9" fmla="*/ 0 w 3171687"/>
              <a:gd name="connsiteY4-10" fmla="*/ 1810069 h 2069635"/>
              <a:gd name="connsiteX5-11" fmla="*/ 979903 w 3171687"/>
              <a:gd name="connsiteY5-12" fmla="*/ 1810069 h 2069635"/>
              <a:gd name="connsiteX6-13" fmla="*/ 979903 w 3171687"/>
              <a:gd name="connsiteY6-14" fmla="*/ 259565 h 2069635"/>
              <a:gd name="connsiteX7-15" fmla="*/ 0 w 3171687"/>
              <a:gd name="connsiteY7-16" fmla="*/ 259565 h 2069635"/>
              <a:gd name="connsiteX8-17" fmla="*/ 0 w 3171687"/>
              <a:gd name="connsiteY8-18" fmla="*/ 0 h 2069635"/>
              <a:gd name="connsiteX0-19" fmla="*/ 979903 w 3171687"/>
              <a:gd name="connsiteY0-20" fmla="*/ 1810069 h 2069635"/>
              <a:gd name="connsiteX1-21" fmla="*/ 979903 w 3171687"/>
              <a:gd name="connsiteY1-22" fmla="*/ 259565 h 2069635"/>
              <a:gd name="connsiteX2-23" fmla="*/ 0 w 3171687"/>
              <a:gd name="connsiteY2-24" fmla="*/ 259565 h 2069635"/>
              <a:gd name="connsiteX3-25" fmla="*/ 0 w 3171687"/>
              <a:gd name="connsiteY3-26" fmla="*/ 0 h 2069635"/>
              <a:gd name="connsiteX4-27" fmla="*/ 3171687 w 3171687"/>
              <a:gd name="connsiteY4-28" fmla="*/ 0 h 2069635"/>
              <a:gd name="connsiteX5-29" fmla="*/ 3171687 w 3171687"/>
              <a:gd name="connsiteY5-30" fmla="*/ 2069635 h 2069635"/>
              <a:gd name="connsiteX6-31" fmla="*/ 0 w 3171687"/>
              <a:gd name="connsiteY6-32" fmla="*/ 2069635 h 2069635"/>
              <a:gd name="connsiteX7-33" fmla="*/ 0 w 3171687"/>
              <a:gd name="connsiteY7-34" fmla="*/ 1810069 h 2069635"/>
              <a:gd name="connsiteX8-35" fmla="*/ 1071343 w 3171687"/>
              <a:gd name="connsiteY8-36" fmla="*/ 1901509 h 2069635"/>
              <a:gd name="connsiteX0-37" fmla="*/ 979903 w 3171687"/>
              <a:gd name="connsiteY0-38" fmla="*/ 1810069 h 2069635"/>
              <a:gd name="connsiteX1-39" fmla="*/ 979903 w 3171687"/>
              <a:gd name="connsiteY1-40" fmla="*/ 259565 h 2069635"/>
              <a:gd name="connsiteX2-41" fmla="*/ 0 w 3171687"/>
              <a:gd name="connsiteY2-42" fmla="*/ 259565 h 2069635"/>
              <a:gd name="connsiteX3-43" fmla="*/ 0 w 3171687"/>
              <a:gd name="connsiteY3-44" fmla="*/ 0 h 2069635"/>
              <a:gd name="connsiteX4-45" fmla="*/ 3171687 w 3171687"/>
              <a:gd name="connsiteY4-46" fmla="*/ 0 h 2069635"/>
              <a:gd name="connsiteX5-47" fmla="*/ 3171687 w 3171687"/>
              <a:gd name="connsiteY5-48" fmla="*/ 2069635 h 2069635"/>
              <a:gd name="connsiteX6-49" fmla="*/ 0 w 3171687"/>
              <a:gd name="connsiteY6-50" fmla="*/ 2069635 h 2069635"/>
              <a:gd name="connsiteX7-51" fmla="*/ 0 w 3171687"/>
              <a:gd name="connsiteY7-52" fmla="*/ 1810069 h 2069635"/>
              <a:gd name="connsiteX0-53" fmla="*/ 979903 w 3171687"/>
              <a:gd name="connsiteY0-54" fmla="*/ 259565 h 2069635"/>
              <a:gd name="connsiteX1-55" fmla="*/ 0 w 3171687"/>
              <a:gd name="connsiteY1-56" fmla="*/ 259565 h 2069635"/>
              <a:gd name="connsiteX2-57" fmla="*/ 0 w 3171687"/>
              <a:gd name="connsiteY2-58" fmla="*/ 0 h 2069635"/>
              <a:gd name="connsiteX3-59" fmla="*/ 3171687 w 3171687"/>
              <a:gd name="connsiteY3-60" fmla="*/ 0 h 2069635"/>
              <a:gd name="connsiteX4-61" fmla="*/ 3171687 w 3171687"/>
              <a:gd name="connsiteY4-62" fmla="*/ 2069635 h 2069635"/>
              <a:gd name="connsiteX5-63" fmla="*/ 0 w 3171687"/>
              <a:gd name="connsiteY5-64" fmla="*/ 2069635 h 2069635"/>
              <a:gd name="connsiteX6-65" fmla="*/ 0 w 3171687"/>
              <a:gd name="connsiteY6-66" fmla="*/ 1810069 h 2069635"/>
              <a:gd name="connsiteX0-67" fmla="*/ 0 w 3171687"/>
              <a:gd name="connsiteY0-68" fmla="*/ 259565 h 2069635"/>
              <a:gd name="connsiteX1-69" fmla="*/ 0 w 3171687"/>
              <a:gd name="connsiteY1-70" fmla="*/ 0 h 2069635"/>
              <a:gd name="connsiteX2-71" fmla="*/ 3171687 w 3171687"/>
              <a:gd name="connsiteY2-72" fmla="*/ 0 h 2069635"/>
              <a:gd name="connsiteX3-73" fmla="*/ 3171687 w 3171687"/>
              <a:gd name="connsiteY3-74" fmla="*/ 2069635 h 2069635"/>
              <a:gd name="connsiteX4-75" fmla="*/ 0 w 3171687"/>
              <a:gd name="connsiteY4-76" fmla="*/ 2069635 h 2069635"/>
              <a:gd name="connsiteX5-77" fmla="*/ 0 w 3171687"/>
              <a:gd name="connsiteY5-78" fmla="*/ 1810069 h 2069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-1" fmla="*/ 1013277 w 2253807"/>
              <a:gd name="connsiteY0-2" fmla="*/ 700070 h 1262130"/>
              <a:gd name="connsiteX1-3" fmla="*/ 0 w 2253807"/>
              <a:gd name="connsiteY1-4" fmla="*/ 700070 h 1262130"/>
              <a:gd name="connsiteX2-5" fmla="*/ 0 w 2253807"/>
              <a:gd name="connsiteY2-6" fmla="*/ 0 h 1262130"/>
              <a:gd name="connsiteX3-7" fmla="*/ 2253807 w 2253807"/>
              <a:gd name="connsiteY3-8" fmla="*/ 0 h 1262130"/>
              <a:gd name="connsiteX4-9" fmla="*/ 2253807 w 2253807"/>
              <a:gd name="connsiteY4-10" fmla="*/ 1262130 h 1262130"/>
              <a:gd name="connsiteX5-11" fmla="*/ 1013277 w 2253807"/>
              <a:gd name="connsiteY5-12" fmla="*/ 1262130 h 1262130"/>
              <a:gd name="connsiteX6-13" fmla="*/ 1104717 w 2253807"/>
              <a:gd name="connsiteY6-14" fmla="*/ 791510 h 1262130"/>
              <a:gd name="connsiteX0-15" fmla="*/ 1013277 w 2253807"/>
              <a:gd name="connsiteY0-16" fmla="*/ 700070 h 1262130"/>
              <a:gd name="connsiteX1-17" fmla="*/ 0 w 2253807"/>
              <a:gd name="connsiteY1-18" fmla="*/ 700070 h 1262130"/>
              <a:gd name="connsiteX2-19" fmla="*/ 0 w 2253807"/>
              <a:gd name="connsiteY2-20" fmla="*/ 0 h 1262130"/>
              <a:gd name="connsiteX3-21" fmla="*/ 2253807 w 2253807"/>
              <a:gd name="connsiteY3-22" fmla="*/ 0 h 1262130"/>
              <a:gd name="connsiteX4-23" fmla="*/ 2253807 w 2253807"/>
              <a:gd name="connsiteY4-24" fmla="*/ 1262130 h 1262130"/>
              <a:gd name="connsiteX5-25" fmla="*/ 1013277 w 2253807"/>
              <a:gd name="connsiteY5-26" fmla="*/ 1262130 h 1262130"/>
              <a:gd name="connsiteX0-27" fmla="*/ 0 w 2253807"/>
              <a:gd name="connsiteY0-28" fmla="*/ 700070 h 1262130"/>
              <a:gd name="connsiteX1-29" fmla="*/ 0 w 2253807"/>
              <a:gd name="connsiteY1-30" fmla="*/ 0 h 1262130"/>
              <a:gd name="connsiteX2-31" fmla="*/ 2253807 w 2253807"/>
              <a:gd name="connsiteY2-32" fmla="*/ 0 h 1262130"/>
              <a:gd name="connsiteX3-33" fmla="*/ 2253807 w 2253807"/>
              <a:gd name="connsiteY3-34" fmla="*/ 1262130 h 1262130"/>
              <a:gd name="connsiteX4-35" fmla="*/ 1013277 w 2253807"/>
              <a:gd name="connsiteY4-36" fmla="*/ 1262130 h 12621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 flipH="1">
            <a:off x="11707674" y="6449058"/>
            <a:ext cx="396009" cy="343781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D9E5-47C9-4D1C-AD36-4F517682D82C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CDFAC-10B5-4A58-84D3-74C145EF54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BFBFB"/>
              </a:gs>
              <a:gs pos="7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5204938" y="1828478"/>
            <a:ext cx="3134172" cy="2069635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-1" fmla="*/ 0 w 3171687"/>
              <a:gd name="connsiteY0-2" fmla="*/ 0 h 2069635"/>
              <a:gd name="connsiteX1-3" fmla="*/ 3171687 w 3171687"/>
              <a:gd name="connsiteY1-4" fmla="*/ 0 h 2069635"/>
              <a:gd name="connsiteX2-5" fmla="*/ 3171687 w 3171687"/>
              <a:gd name="connsiteY2-6" fmla="*/ 2069635 h 2069635"/>
              <a:gd name="connsiteX3-7" fmla="*/ 0 w 3171687"/>
              <a:gd name="connsiteY3-8" fmla="*/ 2069635 h 2069635"/>
              <a:gd name="connsiteX4-9" fmla="*/ 0 w 3171687"/>
              <a:gd name="connsiteY4-10" fmla="*/ 1810069 h 2069635"/>
              <a:gd name="connsiteX5-11" fmla="*/ 979903 w 3171687"/>
              <a:gd name="connsiteY5-12" fmla="*/ 1810069 h 2069635"/>
              <a:gd name="connsiteX6-13" fmla="*/ 979903 w 3171687"/>
              <a:gd name="connsiteY6-14" fmla="*/ 259565 h 2069635"/>
              <a:gd name="connsiteX7-15" fmla="*/ 0 w 3171687"/>
              <a:gd name="connsiteY7-16" fmla="*/ 259565 h 2069635"/>
              <a:gd name="connsiteX8-17" fmla="*/ 0 w 3171687"/>
              <a:gd name="connsiteY8-18" fmla="*/ 0 h 2069635"/>
              <a:gd name="connsiteX0-19" fmla="*/ 979903 w 3171687"/>
              <a:gd name="connsiteY0-20" fmla="*/ 1810069 h 2069635"/>
              <a:gd name="connsiteX1-21" fmla="*/ 979903 w 3171687"/>
              <a:gd name="connsiteY1-22" fmla="*/ 259565 h 2069635"/>
              <a:gd name="connsiteX2-23" fmla="*/ 0 w 3171687"/>
              <a:gd name="connsiteY2-24" fmla="*/ 259565 h 2069635"/>
              <a:gd name="connsiteX3-25" fmla="*/ 0 w 3171687"/>
              <a:gd name="connsiteY3-26" fmla="*/ 0 h 2069635"/>
              <a:gd name="connsiteX4-27" fmla="*/ 3171687 w 3171687"/>
              <a:gd name="connsiteY4-28" fmla="*/ 0 h 2069635"/>
              <a:gd name="connsiteX5-29" fmla="*/ 3171687 w 3171687"/>
              <a:gd name="connsiteY5-30" fmla="*/ 2069635 h 2069635"/>
              <a:gd name="connsiteX6-31" fmla="*/ 0 w 3171687"/>
              <a:gd name="connsiteY6-32" fmla="*/ 2069635 h 2069635"/>
              <a:gd name="connsiteX7-33" fmla="*/ 0 w 3171687"/>
              <a:gd name="connsiteY7-34" fmla="*/ 1810069 h 2069635"/>
              <a:gd name="connsiteX8-35" fmla="*/ 1071343 w 3171687"/>
              <a:gd name="connsiteY8-36" fmla="*/ 1901509 h 2069635"/>
              <a:gd name="connsiteX0-37" fmla="*/ 979903 w 3171687"/>
              <a:gd name="connsiteY0-38" fmla="*/ 1810069 h 2069635"/>
              <a:gd name="connsiteX1-39" fmla="*/ 979903 w 3171687"/>
              <a:gd name="connsiteY1-40" fmla="*/ 259565 h 2069635"/>
              <a:gd name="connsiteX2-41" fmla="*/ 0 w 3171687"/>
              <a:gd name="connsiteY2-42" fmla="*/ 259565 h 2069635"/>
              <a:gd name="connsiteX3-43" fmla="*/ 0 w 3171687"/>
              <a:gd name="connsiteY3-44" fmla="*/ 0 h 2069635"/>
              <a:gd name="connsiteX4-45" fmla="*/ 3171687 w 3171687"/>
              <a:gd name="connsiteY4-46" fmla="*/ 0 h 2069635"/>
              <a:gd name="connsiteX5-47" fmla="*/ 3171687 w 3171687"/>
              <a:gd name="connsiteY5-48" fmla="*/ 2069635 h 2069635"/>
              <a:gd name="connsiteX6-49" fmla="*/ 0 w 3171687"/>
              <a:gd name="connsiteY6-50" fmla="*/ 2069635 h 2069635"/>
              <a:gd name="connsiteX7-51" fmla="*/ 0 w 3171687"/>
              <a:gd name="connsiteY7-52" fmla="*/ 1810069 h 2069635"/>
              <a:gd name="connsiteX0-53" fmla="*/ 979903 w 3171687"/>
              <a:gd name="connsiteY0-54" fmla="*/ 259565 h 2069635"/>
              <a:gd name="connsiteX1-55" fmla="*/ 0 w 3171687"/>
              <a:gd name="connsiteY1-56" fmla="*/ 259565 h 2069635"/>
              <a:gd name="connsiteX2-57" fmla="*/ 0 w 3171687"/>
              <a:gd name="connsiteY2-58" fmla="*/ 0 h 2069635"/>
              <a:gd name="connsiteX3-59" fmla="*/ 3171687 w 3171687"/>
              <a:gd name="connsiteY3-60" fmla="*/ 0 h 2069635"/>
              <a:gd name="connsiteX4-61" fmla="*/ 3171687 w 3171687"/>
              <a:gd name="connsiteY4-62" fmla="*/ 2069635 h 2069635"/>
              <a:gd name="connsiteX5-63" fmla="*/ 0 w 3171687"/>
              <a:gd name="connsiteY5-64" fmla="*/ 2069635 h 2069635"/>
              <a:gd name="connsiteX6-65" fmla="*/ 0 w 3171687"/>
              <a:gd name="connsiteY6-66" fmla="*/ 1810069 h 2069635"/>
              <a:gd name="connsiteX0-67" fmla="*/ 0 w 3171687"/>
              <a:gd name="connsiteY0-68" fmla="*/ 259565 h 2069635"/>
              <a:gd name="connsiteX1-69" fmla="*/ 0 w 3171687"/>
              <a:gd name="connsiteY1-70" fmla="*/ 0 h 2069635"/>
              <a:gd name="connsiteX2-71" fmla="*/ 3171687 w 3171687"/>
              <a:gd name="connsiteY2-72" fmla="*/ 0 h 2069635"/>
              <a:gd name="connsiteX3-73" fmla="*/ 3171687 w 3171687"/>
              <a:gd name="connsiteY3-74" fmla="*/ 2069635 h 2069635"/>
              <a:gd name="connsiteX4-75" fmla="*/ 0 w 3171687"/>
              <a:gd name="connsiteY4-76" fmla="*/ 2069635 h 2069635"/>
              <a:gd name="connsiteX5-77" fmla="*/ 0 w 3171687"/>
              <a:gd name="connsiteY5-78" fmla="*/ 1810069 h 2069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6899520" y="1440992"/>
            <a:ext cx="2253807" cy="1262130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-1" fmla="*/ 1013277 w 2253807"/>
              <a:gd name="connsiteY0-2" fmla="*/ 700070 h 1262130"/>
              <a:gd name="connsiteX1-3" fmla="*/ 0 w 2253807"/>
              <a:gd name="connsiteY1-4" fmla="*/ 700070 h 1262130"/>
              <a:gd name="connsiteX2-5" fmla="*/ 0 w 2253807"/>
              <a:gd name="connsiteY2-6" fmla="*/ 0 h 1262130"/>
              <a:gd name="connsiteX3-7" fmla="*/ 2253807 w 2253807"/>
              <a:gd name="connsiteY3-8" fmla="*/ 0 h 1262130"/>
              <a:gd name="connsiteX4-9" fmla="*/ 2253807 w 2253807"/>
              <a:gd name="connsiteY4-10" fmla="*/ 1262130 h 1262130"/>
              <a:gd name="connsiteX5-11" fmla="*/ 1013277 w 2253807"/>
              <a:gd name="connsiteY5-12" fmla="*/ 1262130 h 1262130"/>
              <a:gd name="connsiteX6-13" fmla="*/ 1104717 w 2253807"/>
              <a:gd name="connsiteY6-14" fmla="*/ 791510 h 1262130"/>
              <a:gd name="connsiteX0-15" fmla="*/ 1013277 w 2253807"/>
              <a:gd name="connsiteY0-16" fmla="*/ 700070 h 1262130"/>
              <a:gd name="connsiteX1-17" fmla="*/ 0 w 2253807"/>
              <a:gd name="connsiteY1-18" fmla="*/ 700070 h 1262130"/>
              <a:gd name="connsiteX2-19" fmla="*/ 0 w 2253807"/>
              <a:gd name="connsiteY2-20" fmla="*/ 0 h 1262130"/>
              <a:gd name="connsiteX3-21" fmla="*/ 2253807 w 2253807"/>
              <a:gd name="connsiteY3-22" fmla="*/ 0 h 1262130"/>
              <a:gd name="connsiteX4-23" fmla="*/ 2253807 w 2253807"/>
              <a:gd name="connsiteY4-24" fmla="*/ 1262130 h 1262130"/>
              <a:gd name="connsiteX5-25" fmla="*/ 1013277 w 2253807"/>
              <a:gd name="connsiteY5-26" fmla="*/ 1262130 h 1262130"/>
              <a:gd name="connsiteX0-27" fmla="*/ 0 w 2253807"/>
              <a:gd name="connsiteY0-28" fmla="*/ 700070 h 1262130"/>
              <a:gd name="connsiteX1-29" fmla="*/ 0 w 2253807"/>
              <a:gd name="connsiteY1-30" fmla="*/ 0 h 1262130"/>
              <a:gd name="connsiteX2-31" fmla="*/ 2253807 w 2253807"/>
              <a:gd name="connsiteY2-32" fmla="*/ 0 h 1262130"/>
              <a:gd name="connsiteX3-33" fmla="*/ 2253807 w 2253807"/>
              <a:gd name="connsiteY3-34" fmla="*/ 1262130 h 1262130"/>
              <a:gd name="connsiteX4-35" fmla="*/ 1013277 w 2253807"/>
              <a:gd name="connsiteY4-36" fmla="*/ 1262130 h 12621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1950895" y="2072057"/>
            <a:ext cx="80497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9B1E1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BJTU Weihai</a:t>
            </a: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>
                <a:solidFill>
                  <a:srgbClr val="9B1E1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Library Management System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9B1E1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2209336" y="4282055"/>
            <a:ext cx="7532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3765"/>
            <a:r>
              <a:rPr lang="en-US" altLang="zh-CN" sz="2000" b="1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MGIS.435.401 Team#8 </a:t>
            </a:r>
          </a:p>
          <a:p>
            <a:pPr lvl="0" algn="ctr" defTabSz="913765"/>
            <a:r>
              <a:rPr lang="en-US" altLang="zh-CN" sz="2000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Zhang, Lu</a:t>
            </a:r>
          </a:p>
          <a:p>
            <a:pPr lvl="0" algn="ctr" defTabSz="913765"/>
            <a:r>
              <a:rPr lang="en-US" altLang="zh-CN" sz="2000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Zhang, </a:t>
            </a:r>
            <a:r>
              <a:rPr lang="en-US" altLang="zh-CN" sz="2000" dirty="0" err="1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Shuning</a:t>
            </a:r>
            <a:endParaRPr lang="en-US" altLang="zh-CN" sz="2000" dirty="0">
              <a:solidFill>
                <a:srgbClr val="1F1F1F">
                  <a:lumMod val="75000"/>
                  <a:lumOff val="25000"/>
                </a:srgbClr>
              </a:solidFill>
              <a:latin typeface="Arial" panose="020B0604020202020204"/>
              <a:ea typeface="幼圆" panose="02010509060101010101" pitchFamily="49" charset="-122"/>
              <a:cs typeface="Ebrima" panose="02000000000000000000" pitchFamily="2" charset="0"/>
            </a:endParaRPr>
          </a:p>
          <a:p>
            <a:pPr lvl="0" algn="ctr" defTabSz="913765"/>
            <a:r>
              <a:rPr lang="en-US" altLang="zh-CN" sz="2000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Zhao, </a:t>
            </a:r>
            <a:r>
              <a:rPr lang="en-US" altLang="zh-CN" sz="2000" dirty="0" err="1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Yumeng</a:t>
            </a:r>
            <a:r>
              <a:rPr lang="en-US" altLang="zh-CN" sz="2000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 </a:t>
            </a:r>
          </a:p>
          <a:p>
            <a:pPr lvl="0" algn="ctr" defTabSz="913765"/>
            <a:r>
              <a:rPr lang="en-US" altLang="zh-CN" sz="2000" dirty="0">
                <a:solidFill>
                  <a:srgbClr val="1F1F1F">
                    <a:lumMod val="75000"/>
                    <a:lumOff val="25000"/>
                  </a:srgbClr>
                </a:solidFill>
                <a:latin typeface="Arial" panose="020B0604020202020204"/>
                <a:ea typeface="幼圆" panose="02010509060101010101" pitchFamily="49" charset="-122"/>
                <a:cs typeface="Ebrima" panose="02000000000000000000" pitchFamily="2" charset="0"/>
              </a:rPr>
              <a:t>Zhu, Xiaotong</a:t>
            </a:r>
            <a:endParaRPr lang="zh-CN" altLang="en-US" sz="2000" dirty="0">
              <a:solidFill>
                <a:srgbClr val="1F1F1F">
                  <a:lumMod val="75000"/>
                  <a:lumOff val="25000"/>
                </a:srgbClr>
              </a:solidFill>
              <a:latin typeface="Arial" panose="020B0604020202020204"/>
              <a:ea typeface="幼圆" panose="02010509060101010101" pitchFamily="49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43819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Forms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 descr="861c2042c25cc0488ae88036e64e4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1163320"/>
            <a:ext cx="10888980" cy="5184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43819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Forms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 descr="31ce2e2b130655e55b62389f4fb4a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" y="1085215"/>
            <a:ext cx="11259820" cy="5360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73314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Reports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 descr="926260ef836e488c19a83b83d60903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41400"/>
            <a:ext cx="11198225" cy="5330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73314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Reports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 descr="eae9e6f93f012d7a4d52efafdd6df7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" y="1087120"/>
            <a:ext cx="11306175" cy="5382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73314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Reports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 descr="5c7a0ef42c539e74f4bddfb734c453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77595"/>
            <a:ext cx="11346815" cy="5401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232465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Dashboard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 descr="575a83fae342a4794c4a18920c4f40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1180465"/>
            <a:ext cx="1179322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463989" y="3806864"/>
            <a:ext cx="326403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Demo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en-US" altLang="ko-KR" sz="8800" kern="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223488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App Demo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BJTULibraryDEM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481" y="1035"/>
            <a:ext cx="10826788" cy="685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265940" y="3806864"/>
            <a:ext cx="966014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Lessons Learned &amp; Future Work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en-US" altLang="ko-KR" sz="8800" kern="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70"/>
          <p:cNvGrpSpPr/>
          <p:nvPr/>
        </p:nvGrpSpPr>
        <p:grpSpPr>
          <a:xfrm>
            <a:off x="0" y="2199335"/>
            <a:ext cx="4025609" cy="3331119"/>
            <a:chOff x="262396" y="1733961"/>
            <a:chExt cx="1256433" cy="2269279"/>
          </a:xfrm>
        </p:grpSpPr>
        <p:sp>
          <p:nvSpPr>
            <p:cNvPr id="271" name="Rectangle 64"/>
            <p:cNvSpPr/>
            <p:nvPr/>
          </p:nvSpPr>
          <p:spPr>
            <a:xfrm>
              <a:off x="262396" y="1733961"/>
              <a:ext cx="1256433" cy="567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72" name="Rectangle 65"/>
            <p:cNvSpPr/>
            <p:nvPr/>
          </p:nvSpPr>
          <p:spPr>
            <a:xfrm>
              <a:off x="262396" y="2301281"/>
              <a:ext cx="1256433" cy="567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73" name="Rectangle 66"/>
            <p:cNvSpPr/>
            <p:nvPr/>
          </p:nvSpPr>
          <p:spPr>
            <a:xfrm>
              <a:off x="262396" y="2868601"/>
              <a:ext cx="1256433" cy="567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74" name="Rectangle 69"/>
            <p:cNvSpPr/>
            <p:nvPr/>
          </p:nvSpPr>
          <p:spPr>
            <a:xfrm>
              <a:off x="262396" y="3435920"/>
              <a:ext cx="1256433" cy="567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</p:grpSp>
      <p:grpSp>
        <p:nvGrpSpPr>
          <p:cNvPr id="295" name="Group 119"/>
          <p:cNvGrpSpPr/>
          <p:nvPr/>
        </p:nvGrpSpPr>
        <p:grpSpPr>
          <a:xfrm>
            <a:off x="4014419" y="2199336"/>
            <a:ext cx="2325276" cy="3331120"/>
            <a:chOff x="2993744" y="1682239"/>
            <a:chExt cx="1576437" cy="2269279"/>
          </a:xfrm>
        </p:grpSpPr>
        <p:sp>
          <p:nvSpPr>
            <p:cNvPr id="296" name="Rectangle 72"/>
            <p:cNvSpPr/>
            <p:nvPr/>
          </p:nvSpPr>
          <p:spPr>
            <a:xfrm>
              <a:off x="2993744" y="1682239"/>
              <a:ext cx="1576436" cy="567320"/>
            </a:xfrm>
            <a:prstGeom prst="homePlat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97" name="Rectangle 74"/>
            <p:cNvSpPr/>
            <p:nvPr/>
          </p:nvSpPr>
          <p:spPr>
            <a:xfrm>
              <a:off x="2993745" y="2249559"/>
              <a:ext cx="1576436" cy="56732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98" name="Rectangle 77"/>
            <p:cNvSpPr/>
            <p:nvPr/>
          </p:nvSpPr>
          <p:spPr>
            <a:xfrm>
              <a:off x="2993745" y="2816879"/>
              <a:ext cx="1576436" cy="56732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299" name="Rectangle 78"/>
            <p:cNvSpPr/>
            <p:nvPr/>
          </p:nvSpPr>
          <p:spPr>
            <a:xfrm>
              <a:off x="2993745" y="3384198"/>
              <a:ext cx="1576436" cy="56732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</p:grpSp>
      <p:grpSp>
        <p:nvGrpSpPr>
          <p:cNvPr id="300" name="Group 80"/>
          <p:cNvGrpSpPr/>
          <p:nvPr/>
        </p:nvGrpSpPr>
        <p:grpSpPr>
          <a:xfrm>
            <a:off x="1860939" y="1560130"/>
            <a:ext cx="2165060" cy="4575013"/>
            <a:chOff x="1518829" y="1246789"/>
            <a:chExt cx="1474916" cy="3116663"/>
          </a:xfrm>
        </p:grpSpPr>
        <p:grpSp>
          <p:nvGrpSpPr>
            <p:cNvPr id="301" name="Group 29"/>
            <p:cNvGrpSpPr/>
            <p:nvPr/>
          </p:nvGrpSpPr>
          <p:grpSpPr>
            <a:xfrm>
              <a:off x="1518829" y="1246789"/>
              <a:ext cx="1474916" cy="3116663"/>
              <a:chOff x="3189614" y="1562392"/>
              <a:chExt cx="1474916" cy="3116662"/>
            </a:xfrm>
            <a:effectLst/>
          </p:grpSpPr>
          <p:sp>
            <p:nvSpPr>
              <p:cNvPr id="306" name="Freeform 86"/>
              <p:cNvSpPr/>
              <p:nvPr/>
            </p:nvSpPr>
            <p:spPr>
              <a:xfrm>
                <a:off x="3205386" y="1579715"/>
                <a:ext cx="1459144" cy="3099339"/>
              </a:xfrm>
              <a:custGeom>
                <a:avLst/>
                <a:gdLst>
                  <a:gd name="connsiteX0" fmla="*/ 0 w 1459144"/>
                  <a:gd name="connsiteY0" fmla="*/ 176060 h 3099339"/>
                  <a:gd name="connsiteX1" fmla="*/ 51567 w 1459144"/>
                  <a:gd name="connsiteY1" fmla="*/ 51567 h 3099339"/>
                  <a:gd name="connsiteX2" fmla="*/ 176060 w 1459144"/>
                  <a:gd name="connsiteY2" fmla="*/ 0 h 3099339"/>
                  <a:gd name="connsiteX3" fmla="*/ 1283084 w 1459144"/>
                  <a:gd name="connsiteY3" fmla="*/ 0 h 3099339"/>
                  <a:gd name="connsiteX4" fmla="*/ 1407577 w 1459144"/>
                  <a:gd name="connsiteY4" fmla="*/ 51567 h 3099339"/>
                  <a:gd name="connsiteX5" fmla="*/ 1459144 w 1459144"/>
                  <a:gd name="connsiteY5" fmla="*/ 176060 h 3099339"/>
                  <a:gd name="connsiteX6" fmla="*/ 1459144 w 1459144"/>
                  <a:gd name="connsiteY6" fmla="*/ 2923279 h 3099339"/>
                  <a:gd name="connsiteX7" fmla="*/ 1407577 w 1459144"/>
                  <a:gd name="connsiteY7" fmla="*/ 3047772 h 3099339"/>
                  <a:gd name="connsiteX8" fmla="*/ 1283084 w 1459144"/>
                  <a:gd name="connsiteY8" fmla="*/ 3099339 h 3099339"/>
                  <a:gd name="connsiteX9" fmla="*/ 176060 w 1459144"/>
                  <a:gd name="connsiteY9" fmla="*/ 3099339 h 3099339"/>
                  <a:gd name="connsiteX10" fmla="*/ 51567 w 1459144"/>
                  <a:gd name="connsiteY10" fmla="*/ 3047772 h 3099339"/>
                  <a:gd name="connsiteX11" fmla="*/ 0 w 1459144"/>
                  <a:gd name="connsiteY11" fmla="*/ 2923279 h 3099339"/>
                  <a:gd name="connsiteX12" fmla="*/ 0 w 1459144"/>
                  <a:gd name="connsiteY12" fmla="*/ 176060 h 309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9144" h="3099339">
                    <a:moveTo>
                      <a:pt x="0" y="176060"/>
                    </a:moveTo>
                    <a:cubicBezTo>
                      <a:pt x="0" y="129366"/>
                      <a:pt x="18549" y="84584"/>
                      <a:pt x="51567" y="51567"/>
                    </a:cubicBezTo>
                    <a:cubicBezTo>
                      <a:pt x="84585" y="18549"/>
                      <a:pt x="129366" y="0"/>
                      <a:pt x="176060" y="0"/>
                    </a:cubicBezTo>
                    <a:lnTo>
                      <a:pt x="1283084" y="0"/>
                    </a:lnTo>
                    <a:cubicBezTo>
                      <a:pt x="1329778" y="0"/>
                      <a:pt x="1374560" y="18549"/>
                      <a:pt x="1407577" y="51567"/>
                    </a:cubicBezTo>
                    <a:cubicBezTo>
                      <a:pt x="1440595" y="84585"/>
                      <a:pt x="1459144" y="129366"/>
                      <a:pt x="1459144" y="176060"/>
                    </a:cubicBezTo>
                    <a:lnTo>
                      <a:pt x="1459144" y="2923279"/>
                    </a:lnTo>
                    <a:cubicBezTo>
                      <a:pt x="1459144" y="2969973"/>
                      <a:pt x="1440595" y="3014755"/>
                      <a:pt x="1407577" y="3047772"/>
                    </a:cubicBezTo>
                    <a:cubicBezTo>
                      <a:pt x="1374559" y="3080790"/>
                      <a:pt x="1329778" y="3099339"/>
                      <a:pt x="1283084" y="3099339"/>
                    </a:cubicBezTo>
                    <a:lnTo>
                      <a:pt x="176060" y="3099339"/>
                    </a:lnTo>
                    <a:cubicBezTo>
                      <a:pt x="129366" y="3099339"/>
                      <a:pt x="84584" y="3080790"/>
                      <a:pt x="51567" y="3047772"/>
                    </a:cubicBezTo>
                    <a:cubicBezTo>
                      <a:pt x="18549" y="3014754"/>
                      <a:pt x="0" y="2969973"/>
                      <a:pt x="0" y="2923279"/>
                    </a:cubicBezTo>
                    <a:lnTo>
                      <a:pt x="0" y="1760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grpSp>
            <p:nvGrpSpPr>
              <p:cNvPr id="307" name="Group 20"/>
              <p:cNvGrpSpPr/>
              <p:nvPr/>
            </p:nvGrpSpPr>
            <p:grpSpPr>
              <a:xfrm>
                <a:off x="3189614" y="1991493"/>
                <a:ext cx="23662" cy="645898"/>
                <a:chOff x="3392428" y="1951545"/>
                <a:chExt cx="27432" cy="735419"/>
              </a:xfrm>
            </p:grpSpPr>
            <p:sp>
              <p:nvSpPr>
                <p:cNvPr id="313" name="Rectangle 108"/>
                <p:cNvSpPr/>
                <p:nvPr/>
              </p:nvSpPr>
              <p:spPr>
                <a:xfrm>
                  <a:off x="3392428" y="1951545"/>
                  <a:ext cx="18288" cy="17282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  <p:sp>
              <p:nvSpPr>
                <p:cNvPr id="314" name="Rectangle 117"/>
                <p:cNvSpPr/>
                <p:nvPr/>
              </p:nvSpPr>
              <p:spPr>
                <a:xfrm>
                  <a:off x="3401572" y="2289545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  <p:sp>
              <p:nvSpPr>
                <p:cNvPr id="315" name="Rectangle 118"/>
                <p:cNvSpPr/>
                <p:nvPr/>
              </p:nvSpPr>
              <p:spPr>
                <a:xfrm>
                  <a:off x="3401572" y="2568092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55" dirty="0"/>
                </a:p>
              </p:txBody>
            </p:sp>
          </p:grpSp>
          <p:sp>
            <p:nvSpPr>
              <p:cNvPr id="308" name="Freeform 93"/>
              <p:cNvSpPr/>
              <p:nvPr/>
            </p:nvSpPr>
            <p:spPr>
              <a:xfrm>
                <a:off x="3806686" y="4332856"/>
                <a:ext cx="256543" cy="261216"/>
              </a:xfrm>
              <a:custGeom>
                <a:avLst/>
                <a:gdLst>
                  <a:gd name="connsiteX0" fmla="*/ 0 w 256543"/>
                  <a:gd name="connsiteY0" fmla="*/ 130608 h 261216"/>
                  <a:gd name="connsiteX1" fmla="*/ 36755 w 256543"/>
                  <a:gd name="connsiteY1" fmla="*/ 39091 h 261216"/>
                  <a:gd name="connsiteX2" fmla="*/ 128272 w 256543"/>
                  <a:gd name="connsiteY2" fmla="*/ 0 h 261216"/>
                  <a:gd name="connsiteX3" fmla="*/ 219789 w 256543"/>
                  <a:gd name="connsiteY3" fmla="*/ 39091 h 261216"/>
                  <a:gd name="connsiteX4" fmla="*/ 256544 w 256543"/>
                  <a:gd name="connsiteY4" fmla="*/ 130608 h 261216"/>
                  <a:gd name="connsiteX5" fmla="*/ 219789 w 256543"/>
                  <a:gd name="connsiteY5" fmla="*/ 222125 h 261216"/>
                  <a:gd name="connsiteX6" fmla="*/ 128272 w 256543"/>
                  <a:gd name="connsiteY6" fmla="*/ 261216 h 261216"/>
                  <a:gd name="connsiteX7" fmla="*/ 36755 w 256543"/>
                  <a:gd name="connsiteY7" fmla="*/ 222125 h 261216"/>
                  <a:gd name="connsiteX8" fmla="*/ 0 w 256543"/>
                  <a:gd name="connsiteY8" fmla="*/ 130608 h 26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43" h="261216">
                    <a:moveTo>
                      <a:pt x="0" y="130608"/>
                    </a:moveTo>
                    <a:cubicBezTo>
                      <a:pt x="0" y="96377"/>
                      <a:pt x="13199" y="63514"/>
                      <a:pt x="36755" y="39091"/>
                    </a:cubicBezTo>
                    <a:cubicBezTo>
                      <a:pt x="60874" y="14086"/>
                      <a:pt x="93851" y="0"/>
                      <a:pt x="128272" y="0"/>
                    </a:cubicBezTo>
                    <a:cubicBezTo>
                      <a:pt x="162693" y="0"/>
                      <a:pt x="195670" y="14086"/>
                      <a:pt x="219789" y="39091"/>
                    </a:cubicBezTo>
                    <a:cubicBezTo>
                      <a:pt x="243346" y="63514"/>
                      <a:pt x="256544" y="96377"/>
                      <a:pt x="256544" y="130608"/>
                    </a:cubicBezTo>
                    <a:cubicBezTo>
                      <a:pt x="256544" y="164839"/>
                      <a:pt x="243345" y="197702"/>
                      <a:pt x="219789" y="222125"/>
                    </a:cubicBezTo>
                    <a:cubicBezTo>
                      <a:pt x="195670" y="247130"/>
                      <a:pt x="162693" y="261216"/>
                      <a:pt x="128272" y="261216"/>
                    </a:cubicBezTo>
                    <a:cubicBezTo>
                      <a:pt x="93851" y="261216"/>
                      <a:pt x="60874" y="247130"/>
                      <a:pt x="36755" y="222125"/>
                    </a:cubicBezTo>
                    <a:cubicBezTo>
                      <a:pt x="13198" y="197702"/>
                      <a:pt x="0" y="164839"/>
                      <a:pt x="0" y="13060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09" name="Freeform 96"/>
              <p:cNvSpPr/>
              <p:nvPr/>
            </p:nvSpPr>
            <p:spPr>
              <a:xfrm>
                <a:off x="3306742" y="1997538"/>
                <a:ext cx="1256433" cy="2276759"/>
              </a:xfrm>
              <a:custGeom>
                <a:avLst/>
                <a:gdLst>
                  <a:gd name="connsiteX0" fmla="*/ 0 w 1256433"/>
                  <a:gd name="connsiteY0" fmla="*/ 0 h 2276759"/>
                  <a:gd name="connsiteX1" fmla="*/ 1256433 w 1256433"/>
                  <a:gd name="connsiteY1" fmla="*/ 0 h 2276759"/>
                  <a:gd name="connsiteX2" fmla="*/ 1256433 w 1256433"/>
                  <a:gd name="connsiteY2" fmla="*/ 2276759 h 2276759"/>
                  <a:gd name="connsiteX3" fmla="*/ 0 w 1256433"/>
                  <a:gd name="connsiteY3" fmla="*/ 2276759 h 2276759"/>
                  <a:gd name="connsiteX4" fmla="*/ 0 w 1256433"/>
                  <a:gd name="connsiteY4" fmla="*/ 0 h 22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433" h="2276759">
                    <a:moveTo>
                      <a:pt x="0" y="0"/>
                    </a:moveTo>
                    <a:lnTo>
                      <a:pt x="1256433" y="0"/>
                    </a:lnTo>
                    <a:lnTo>
                      <a:pt x="1256433" y="2276759"/>
                    </a:lnTo>
                    <a:lnTo>
                      <a:pt x="0" y="22767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10" name="Freeform 99"/>
              <p:cNvSpPr/>
              <p:nvPr/>
            </p:nvSpPr>
            <p:spPr>
              <a:xfrm>
                <a:off x="3796931" y="1824436"/>
                <a:ext cx="276054" cy="32124"/>
              </a:xfrm>
              <a:custGeom>
                <a:avLst/>
                <a:gdLst>
                  <a:gd name="connsiteX0" fmla="*/ 0 w 276054"/>
                  <a:gd name="connsiteY0" fmla="*/ 16062 h 32124"/>
                  <a:gd name="connsiteX1" fmla="*/ 4704 w 276054"/>
                  <a:gd name="connsiteY1" fmla="*/ 4704 h 32124"/>
                  <a:gd name="connsiteX2" fmla="*/ 16062 w 276054"/>
                  <a:gd name="connsiteY2" fmla="*/ 0 h 32124"/>
                  <a:gd name="connsiteX3" fmla="*/ 259992 w 276054"/>
                  <a:gd name="connsiteY3" fmla="*/ 0 h 32124"/>
                  <a:gd name="connsiteX4" fmla="*/ 271350 w 276054"/>
                  <a:gd name="connsiteY4" fmla="*/ 4704 h 32124"/>
                  <a:gd name="connsiteX5" fmla="*/ 276054 w 276054"/>
                  <a:gd name="connsiteY5" fmla="*/ 16062 h 32124"/>
                  <a:gd name="connsiteX6" fmla="*/ 276054 w 276054"/>
                  <a:gd name="connsiteY6" fmla="*/ 16062 h 32124"/>
                  <a:gd name="connsiteX7" fmla="*/ 271350 w 276054"/>
                  <a:gd name="connsiteY7" fmla="*/ 27420 h 32124"/>
                  <a:gd name="connsiteX8" fmla="*/ 259992 w 276054"/>
                  <a:gd name="connsiteY8" fmla="*/ 32124 h 32124"/>
                  <a:gd name="connsiteX9" fmla="*/ 16062 w 276054"/>
                  <a:gd name="connsiteY9" fmla="*/ 32124 h 32124"/>
                  <a:gd name="connsiteX10" fmla="*/ 4704 w 276054"/>
                  <a:gd name="connsiteY10" fmla="*/ 27420 h 32124"/>
                  <a:gd name="connsiteX11" fmla="*/ 0 w 276054"/>
                  <a:gd name="connsiteY11" fmla="*/ 16062 h 3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054" h="32124">
                    <a:moveTo>
                      <a:pt x="0" y="16062"/>
                    </a:moveTo>
                    <a:cubicBezTo>
                      <a:pt x="0" y="11802"/>
                      <a:pt x="1692" y="7717"/>
                      <a:pt x="4704" y="4704"/>
                    </a:cubicBezTo>
                    <a:cubicBezTo>
                      <a:pt x="7716" y="1692"/>
                      <a:pt x="11802" y="0"/>
                      <a:pt x="16062" y="0"/>
                    </a:cubicBezTo>
                    <a:lnTo>
                      <a:pt x="259992" y="0"/>
                    </a:lnTo>
                    <a:cubicBezTo>
                      <a:pt x="264252" y="0"/>
                      <a:pt x="268337" y="1692"/>
                      <a:pt x="271350" y="4704"/>
                    </a:cubicBezTo>
                    <a:cubicBezTo>
                      <a:pt x="274362" y="7716"/>
                      <a:pt x="276054" y="11802"/>
                      <a:pt x="276054" y="16062"/>
                    </a:cubicBezTo>
                    <a:lnTo>
                      <a:pt x="276054" y="16062"/>
                    </a:lnTo>
                    <a:cubicBezTo>
                      <a:pt x="276054" y="20322"/>
                      <a:pt x="274362" y="24407"/>
                      <a:pt x="271350" y="27420"/>
                    </a:cubicBezTo>
                    <a:cubicBezTo>
                      <a:pt x="268338" y="30432"/>
                      <a:pt x="264252" y="32124"/>
                      <a:pt x="259992" y="32124"/>
                    </a:cubicBezTo>
                    <a:lnTo>
                      <a:pt x="16062" y="32124"/>
                    </a:lnTo>
                    <a:cubicBezTo>
                      <a:pt x="11802" y="32124"/>
                      <a:pt x="7717" y="30432"/>
                      <a:pt x="4704" y="27420"/>
                    </a:cubicBezTo>
                    <a:cubicBezTo>
                      <a:pt x="1692" y="24408"/>
                      <a:pt x="0" y="20322"/>
                      <a:pt x="0" y="160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11" name="Freeform 103"/>
              <p:cNvSpPr/>
              <p:nvPr/>
            </p:nvSpPr>
            <p:spPr>
              <a:xfrm>
                <a:off x="3911556" y="1704426"/>
                <a:ext cx="46804" cy="47657"/>
              </a:xfrm>
              <a:custGeom>
                <a:avLst/>
                <a:gdLst>
                  <a:gd name="connsiteX0" fmla="*/ 0 w 46804"/>
                  <a:gd name="connsiteY0" fmla="*/ 23829 h 47657"/>
                  <a:gd name="connsiteX1" fmla="*/ 6705 w 46804"/>
                  <a:gd name="connsiteY1" fmla="*/ 7132 h 47657"/>
                  <a:gd name="connsiteX2" fmla="*/ 23402 w 46804"/>
                  <a:gd name="connsiteY2" fmla="*/ 0 h 47657"/>
                  <a:gd name="connsiteX3" fmla="*/ 40099 w 46804"/>
                  <a:gd name="connsiteY3" fmla="*/ 7132 h 47657"/>
                  <a:gd name="connsiteX4" fmla="*/ 46804 w 46804"/>
                  <a:gd name="connsiteY4" fmla="*/ 23829 h 47657"/>
                  <a:gd name="connsiteX5" fmla="*/ 40099 w 46804"/>
                  <a:gd name="connsiteY5" fmla="*/ 40526 h 47657"/>
                  <a:gd name="connsiteX6" fmla="*/ 23402 w 46804"/>
                  <a:gd name="connsiteY6" fmla="*/ 47658 h 47657"/>
                  <a:gd name="connsiteX7" fmla="*/ 6705 w 46804"/>
                  <a:gd name="connsiteY7" fmla="*/ 40526 h 47657"/>
                  <a:gd name="connsiteX8" fmla="*/ 0 w 46804"/>
                  <a:gd name="connsiteY8" fmla="*/ 23829 h 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04" h="47657">
                    <a:moveTo>
                      <a:pt x="0" y="23829"/>
                    </a:moveTo>
                    <a:cubicBezTo>
                      <a:pt x="0" y="17584"/>
                      <a:pt x="2408" y="11588"/>
                      <a:pt x="6705" y="7132"/>
                    </a:cubicBezTo>
                    <a:cubicBezTo>
                      <a:pt x="11105" y="2570"/>
                      <a:pt x="17122" y="0"/>
                      <a:pt x="23402" y="0"/>
                    </a:cubicBezTo>
                    <a:cubicBezTo>
                      <a:pt x="29682" y="0"/>
                      <a:pt x="35698" y="2570"/>
                      <a:pt x="40099" y="7132"/>
                    </a:cubicBezTo>
                    <a:cubicBezTo>
                      <a:pt x="44397" y="11588"/>
                      <a:pt x="46804" y="17583"/>
                      <a:pt x="46804" y="23829"/>
                    </a:cubicBezTo>
                    <a:cubicBezTo>
                      <a:pt x="46804" y="30074"/>
                      <a:pt x="44396" y="36070"/>
                      <a:pt x="40099" y="40526"/>
                    </a:cubicBezTo>
                    <a:cubicBezTo>
                      <a:pt x="35699" y="45088"/>
                      <a:pt x="29682" y="47658"/>
                      <a:pt x="23402" y="47658"/>
                    </a:cubicBezTo>
                    <a:cubicBezTo>
                      <a:pt x="17122" y="47658"/>
                      <a:pt x="11106" y="45088"/>
                      <a:pt x="6705" y="40526"/>
                    </a:cubicBezTo>
                    <a:cubicBezTo>
                      <a:pt x="2407" y="36070"/>
                      <a:pt x="0" y="30075"/>
                      <a:pt x="0" y="238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312" name="Freeform 104"/>
              <p:cNvSpPr/>
              <p:nvPr/>
            </p:nvSpPr>
            <p:spPr>
              <a:xfrm>
                <a:off x="4293042" y="1562392"/>
                <a:ext cx="198758" cy="40154"/>
              </a:xfrm>
              <a:custGeom>
                <a:avLst/>
                <a:gdLst>
                  <a:gd name="connsiteX0" fmla="*/ 0 w 198758"/>
                  <a:gd name="connsiteY0" fmla="*/ 0 h 40154"/>
                  <a:gd name="connsiteX1" fmla="*/ 198758 w 198758"/>
                  <a:gd name="connsiteY1" fmla="*/ 0 h 40154"/>
                  <a:gd name="connsiteX2" fmla="*/ 198758 w 198758"/>
                  <a:gd name="connsiteY2" fmla="*/ 40154 h 40154"/>
                  <a:gd name="connsiteX3" fmla="*/ 0 w 198758"/>
                  <a:gd name="connsiteY3" fmla="*/ 40154 h 40154"/>
                  <a:gd name="connsiteX4" fmla="*/ 0 w 198758"/>
                  <a:gd name="connsiteY4" fmla="*/ 0 h 4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758" h="40154">
                    <a:moveTo>
                      <a:pt x="0" y="0"/>
                    </a:moveTo>
                    <a:lnTo>
                      <a:pt x="198758" y="0"/>
                    </a:lnTo>
                    <a:lnTo>
                      <a:pt x="198758" y="40154"/>
                    </a:lnTo>
                    <a:lnTo>
                      <a:pt x="0" y="40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</p:grpSp>
        <p:sp>
          <p:nvSpPr>
            <p:cNvPr id="302" name="Rectangle 82"/>
            <p:cNvSpPr/>
            <p:nvPr/>
          </p:nvSpPr>
          <p:spPr>
            <a:xfrm>
              <a:off x="1635957" y="1682239"/>
              <a:ext cx="1256433" cy="567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</a:t>
              </a:r>
              <a:r>
                <a:rPr lang="en-US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3" name="Rectangle 83"/>
            <p:cNvSpPr/>
            <p:nvPr/>
          </p:nvSpPr>
          <p:spPr>
            <a:xfrm>
              <a:off x="1635957" y="2249559"/>
              <a:ext cx="1256433" cy="567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</a:t>
              </a: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4" name="Rectangle 84"/>
            <p:cNvSpPr/>
            <p:nvPr/>
          </p:nvSpPr>
          <p:spPr>
            <a:xfrm>
              <a:off x="1635957" y="2816879"/>
              <a:ext cx="1256433" cy="567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</a:t>
              </a: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5" name="Rectangle 85"/>
            <p:cNvSpPr/>
            <p:nvPr/>
          </p:nvSpPr>
          <p:spPr>
            <a:xfrm>
              <a:off x="1635957" y="3384198"/>
              <a:ext cx="1256433" cy="567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</a:t>
              </a:r>
              <a:r>
                <a:rPr lang="en-US" altLang="zh-CN" sz="2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en-US" altLang="zh-CN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17" name="TextBox 59"/>
          <p:cNvSpPr txBox="1">
            <a:spLocks noChangeArrowheads="1"/>
          </p:cNvSpPr>
          <p:nvPr/>
        </p:nvSpPr>
        <p:spPr bwMode="auto">
          <a:xfrm flipH="1">
            <a:off x="6599902" y="2175568"/>
            <a:ext cx="5229545" cy="830989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Define the goals and functions of the system</a:t>
            </a:r>
            <a:endParaRPr lang="en-US" altLang="zh-CN" sz="2400" b="1" dirty="0">
              <a:solidFill>
                <a:schemeClr val="accent1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19" name="TextBox 59"/>
          <p:cNvSpPr txBox="1">
            <a:spLocks noChangeArrowheads="1"/>
          </p:cNvSpPr>
          <p:nvPr/>
        </p:nvSpPr>
        <p:spPr bwMode="auto">
          <a:xfrm flipH="1">
            <a:off x="6599903" y="3217677"/>
            <a:ext cx="2625072" cy="46165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Plot the ERD</a:t>
            </a:r>
            <a:endParaRPr lang="en-US" altLang="zh-CN" sz="2400" b="1" dirty="0">
              <a:solidFill>
                <a:schemeClr val="accent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5" name="TextBox 59"/>
          <p:cNvSpPr txBox="1">
            <a:spLocks noChangeArrowheads="1"/>
          </p:cNvSpPr>
          <p:nvPr/>
        </p:nvSpPr>
        <p:spPr bwMode="auto">
          <a:xfrm flipH="1">
            <a:off x="6599903" y="4050458"/>
            <a:ext cx="5508678" cy="46165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Use SQL to create tables and insert data</a:t>
            </a:r>
            <a:endParaRPr lang="en-US" altLang="zh-CN" sz="2400" b="1" dirty="0">
              <a:solidFill>
                <a:schemeClr val="accent1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7" name="TextBox 59"/>
          <p:cNvSpPr txBox="1">
            <a:spLocks noChangeArrowheads="1"/>
          </p:cNvSpPr>
          <p:nvPr/>
        </p:nvSpPr>
        <p:spPr bwMode="auto">
          <a:xfrm flipH="1">
            <a:off x="6599903" y="4863219"/>
            <a:ext cx="4854160" cy="46165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Apex application development</a:t>
            </a:r>
            <a:endParaRPr lang="en-US" altLang="zh-CN" sz="2400" b="1" dirty="0">
              <a:solidFill>
                <a:schemeClr val="accent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73958" y="224898"/>
            <a:ext cx="355255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Lessons Learned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48603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24636" y="1346685"/>
            <a:ext cx="4964029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705" y="6414868"/>
            <a:ext cx="12202363" cy="435195"/>
          </a:xfrm>
          <a:custGeom>
            <a:avLst/>
            <a:gdLst>
              <a:gd name="connsiteX0" fmla="*/ 6442848 w 12885696"/>
              <a:gd name="connsiteY0" fmla="*/ 0 h 677930"/>
              <a:gd name="connsiteX1" fmla="*/ 12818477 w 12885696"/>
              <a:gd name="connsiteY1" fmla="*/ 656546 h 677930"/>
              <a:gd name="connsiteX2" fmla="*/ 12885696 w 12885696"/>
              <a:gd name="connsiteY2" fmla="*/ 677930 h 677930"/>
              <a:gd name="connsiteX3" fmla="*/ 0 w 12885696"/>
              <a:gd name="connsiteY3" fmla="*/ 677930 h 677930"/>
              <a:gd name="connsiteX4" fmla="*/ 67219 w 12885696"/>
              <a:gd name="connsiteY4" fmla="*/ 656546 h 677930"/>
              <a:gd name="connsiteX5" fmla="*/ 6442848 w 12885696"/>
              <a:gd name="connsiteY5" fmla="*/ 0 h 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5696" h="677930">
                <a:moveTo>
                  <a:pt x="6442848" y="0"/>
                </a:moveTo>
                <a:cubicBezTo>
                  <a:pt x="9144779" y="0"/>
                  <a:pt x="11510983" y="262931"/>
                  <a:pt x="12818477" y="656546"/>
                </a:cubicBezTo>
                <a:lnTo>
                  <a:pt x="12885696" y="677930"/>
                </a:lnTo>
                <a:lnTo>
                  <a:pt x="0" y="677930"/>
                </a:lnTo>
                <a:lnTo>
                  <a:pt x="67219" y="656546"/>
                </a:lnTo>
                <a:cubicBezTo>
                  <a:pt x="1374713" y="262931"/>
                  <a:pt x="3740917" y="0"/>
                  <a:pt x="64428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4"/>
          <p:cNvSpPr txBox="1"/>
          <p:nvPr/>
        </p:nvSpPr>
        <p:spPr>
          <a:xfrm>
            <a:off x="5924636" y="1419422"/>
            <a:ext cx="376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01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Overview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59"/>
          <p:cNvSpPr txBox="1">
            <a:spLocks noChangeArrowheads="1"/>
          </p:cNvSpPr>
          <p:nvPr/>
        </p:nvSpPr>
        <p:spPr bwMode="auto">
          <a:xfrm flipH="1">
            <a:off x="1293292" y="2748322"/>
            <a:ext cx="318790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>
              <a:defRPr/>
            </a:pPr>
            <a:r>
              <a:rPr lang="en-US" altLang="zh-CN" sz="28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of</a:t>
            </a:r>
          </a:p>
          <a:p>
            <a:pPr algn="r" defTabSz="685800">
              <a:defRPr/>
            </a:pPr>
            <a:r>
              <a:rPr lang="en-US" altLang="ko-KR" sz="28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736733" y="2465164"/>
            <a:ext cx="1845118" cy="534043"/>
          </a:xfrm>
          <a:custGeom>
            <a:avLst/>
            <a:gdLst>
              <a:gd name="connsiteX0" fmla="*/ 0 w 1682088"/>
              <a:gd name="connsiteY0" fmla="*/ 0 h 519125"/>
              <a:gd name="connsiteX1" fmla="*/ 1682088 w 1682088"/>
              <a:gd name="connsiteY1" fmla="*/ 0 h 519125"/>
              <a:gd name="connsiteX2" fmla="*/ 1682088 w 1682088"/>
              <a:gd name="connsiteY2" fmla="*/ 519125 h 519125"/>
              <a:gd name="connsiteX3" fmla="*/ 0 w 1682088"/>
              <a:gd name="connsiteY3" fmla="*/ 519125 h 519125"/>
              <a:gd name="connsiteX4" fmla="*/ 0 w 1682088"/>
              <a:gd name="connsiteY4" fmla="*/ 0 h 519125"/>
              <a:gd name="connsiteX0-1" fmla="*/ 0 w 1682088"/>
              <a:gd name="connsiteY0-2" fmla="*/ 519125 h 610565"/>
              <a:gd name="connsiteX1-3" fmla="*/ 0 w 1682088"/>
              <a:gd name="connsiteY1-4" fmla="*/ 0 h 610565"/>
              <a:gd name="connsiteX2-5" fmla="*/ 1682088 w 1682088"/>
              <a:gd name="connsiteY2-6" fmla="*/ 0 h 610565"/>
              <a:gd name="connsiteX3-7" fmla="*/ 1682088 w 1682088"/>
              <a:gd name="connsiteY3-8" fmla="*/ 519125 h 610565"/>
              <a:gd name="connsiteX4-9" fmla="*/ 91440 w 1682088"/>
              <a:gd name="connsiteY4-10" fmla="*/ 610565 h 610565"/>
              <a:gd name="connsiteX0-11" fmla="*/ 0 w 1682088"/>
              <a:gd name="connsiteY0-12" fmla="*/ 519125 h 519125"/>
              <a:gd name="connsiteX1-13" fmla="*/ 0 w 1682088"/>
              <a:gd name="connsiteY1-14" fmla="*/ 0 h 519125"/>
              <a:gd name="connsiteX2-15" fmla="*/ 1682088 w 1682088"/>
              <a:gd name="connsiteY2-16" fmla="*/ 0 h 519125"/>
              <a:gd name="connsiteX3-17" fmla="*/ 1682088 w 1682088"/>
              <a:gd name="connsiteY3-18" fmla="*/ 519125 h 519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82088" h="519125">
                <a:moveTo>
                  <a:pt x="0" y="519125"/>
                </a:moveTo>
                <a:lnTo>
                  <a:pt x="0" y="0"/>
                </a:lnTo>
                <a:lnTo>
                  <a:pt x="1682088" y="0"/>
                </a:lnTo>
                <a:lnTo>
                  <a:pt x="1682088" y="519125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046537" y="2795570"/>
            <a:ext cx="2301816" cy="1478645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058889" y="1346685"/>
            <a:ext cx="3829776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  <a:gd name="connsiteX0-37" fmla="*/ 2463662 w 2463662"/>
              <a:gd name="connsiteY0-38" fmla="*/ 1105159 h 1478645"/>
              <a:gd name="connsiteX1-39" fmla="*/ 2463662 w 2463662"/>
              <a:gd name="connsiteY1-40" fmla="*/ 1478645 h 1478645"/>
              <a:gd name="connsiteX2-41" fmla="*/ 0 w 2463662"/>
              <a:gd name="connsiteY2-42" fmla="*/ 1478645 h 1478645"/>
              <a:gd name="connsiteX3-43" fmla="*/ 0 w 2463662"/>
              <a:gd name="connsiteY3-44" fmla="*/ 0 h 1478645"/>
              <a:gd name="connsiteX0-45" fmla="*/ 2463662 w 2463662"/>
              <a:gd name="connsiteY0-46" fmla="*/ 0 h 373486"/>
              <a:gd name="connsiteX1-47" fmla="*/ 2463662 w 2463662"/>
              <a:gd name="connsiteY1-48" fmla="*/ 373486 h 373486"/>
              <a:gd name="connsiteX2-49" fmla="*/ 0 w 2463662"/>
              <a:gd name="connsiteY2-50" fmla="*/ 373486 h 3734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3"/>
          <p:cNvSpPr/>
          <p:nvPr/>
        </p:nvSpPr>
        <p:spPr>
          <a:xfrm>
            <a:off x="5924635" y="2314297"/>
            <a:ext cx="4964029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64"/>
          <p:cNvSpPr txBox="1"/>
          <p:nvPr/>
        </p:nvSpPr>
        <p:spPr>
          <a:xfrm>
            <a:off x="5934679" y="2399307"/>
            <a:ext cx="279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02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 Diagram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37"/>
          <p:cNvSpPr/>
          <p:nvPr/>
        </p:nvSpPr>
        <p:spPr>
          <a:xfrm>
            <a:off x="7057976" y="2325879"/>
            <a:ext cx="3840732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  <a:gd name="connsiteX0-37" fmla="*/ 2463662 w 2463662"/>
              <a:gd name="connsiteY0-38" fmla="*/ 1105159 h 1478645"/>
              <a:gd name="connsiteX1-39" fmla="*/ 2463662 w 2463662"/>
              <a:gd name="connsiteY1-40" fmla="*/ 1478645 h 1478645"/>
              <a:gd name="connsiteX2-41" fmla="*/ 0 w 2463662"/>
              <a:gd name="connsiteY2-42" fmla="*/ 1478645 h 1478645"/>
              <a:gd name="connsiteX3-43" fmla="*/ 0 w 2463662"/>
              <a:gd name="connsiteY3-44" fmla="*/ 0 h 1478645"/>
              <a:gd name="connsiteX0-45" fmla="*/ 2463662 w 2463662"/>
              <a:gd name="connsiteY0-46" fmla="*/ 0 h 373486"/>
              <a:gd name="connsiteX1-47" fmla="*/ 2463662 w 2463662"/>
              <a:gd name="connsiteY1-48" fmla="*/ 373486 h 373486"/>
              <a:gd name="connsiteX2-49" fmla="*/ 0 w 2463662"/>
              <a:gd name="connsiteY2-50" fmla="*/ 373486 h 3734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13"/>
          <p:cNvSpPr/>
          <p:nvPr/>
        </p:nvSpPr>
        <p:spPr>
          <a:xfrm>
            <a:off x="5934679" y="3258247"/>
            <a:ext cx="4964028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64"/>
          <p:cNvSpPr txBox="1"/>
          <p:nvPr/>
        </p:nvSpPr>
        <p:spPr>
          <a:xfrm>
            <a:off x="5934678" y="3348487"/>
            <a:ext cx="49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03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Forms, Reports, Dashboard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37"/>
          <p:cNvSpPr/>
          <p:nvPr/>
        </p:nvSpPr>
        <p:spPr>
          <a:xfrm>
            <a:off x="7068019" y="3269829"/>
            <a:ext cx="3830688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  <a:gd name="connsiteX0-37" fmla="*/ 2463662 w 2463662"/>
              <a:gd name="connsiteY0-38" fmla="*/ 1105159 h 1478645"/>
              <a:gd name="connsiteX1-39" fmla="*/ 2463662 w 2463662"/>
              <a:gd name="connsiteY1-40" fmla="*/ 1478645 h 1478645"/>
              <a:gd name="connsiteX2-41" fmla="*/ 0 w 2463662"/>
              <a:gd name="connsiteY2-42" fmla="*/ 1478645 h 1478645"/>
              <a:gd name="connsiteX3-43" fmla="*/ 0 w 2463662"/>
              <a:gd name="connsiteY3-44" fmla="*/ 0 h 1478645"/>
              <a:gd name="connsiteX0-45" fmla="*/ 2463662 w 2463662"/>
              <a:gd name="connsiteY0-46" fmla="*/ 0 h 373486"/>
              <a:gd name="connsiteX1-47" fmla="*/ 2463662 w 2463662"/>
              <a:gd name="connsiteY1-48" fmla="*/ 373486 h 373486"/>
              <a:gd name="connsiteX2-49" fmla="*/ 0 w 2463662"/>
              <a:gd name="connsiteY2-50" fmla="*/ 373486 h 3734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13"/>
          <p:cNvSpPr/>
          <p:nvPr/>
        </p:nvSpPr>
        <p:spPr>
          <a:xfrm>
            <a:off x="5934679" y="4232044"/>
            <a:ext cx="4964028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64"/>
          <p:cNvSpPr txBox="1"/>
          <p:nvPr/>
        </p:nvSpPr>
        <p:spPr>
          <a:xfrm>
            <a:off x="5934678" y="4321483"/>
            <a:ext cx="42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04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 Demo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37"/>
          <p:cNvSpPr/>
          <p:nvPr/>
        </p:nvSpPr>
        <p:spPr>
          <a:xfrm>
            <a:off x="7068018" y="4243626"/>
            <a:ext cx="3820645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  <a:gd name="connsiteX0-37" fmla="*/ 2463662 w 2463662"/>
              <a:gd name="connsiteY0-38" fmla="*/ 1105159 h 1478645"/>
              <a:gd name="connsiteX1-39" fmla="*/ 2463662 w 2463662"/>
              <a:gd name="connsiteY1-40" fmla="*/ 1478645 h 1478645"/>
              <a:gd name="connsiteX2-41" fmla="*/ 0 w 2463662"/>
              <a:gd name="connsiteY2-42" fmla="*/ 1478645 h 1478645"/>
              <a:gd name="connsiteX3-43" fmla="*/ 0 w 2463662"/>
              <a:gd name="connsiteY3-44" fmla="*/ 0 h 1478645"/>
              <a:gd name="connsiteX0-45" fmla="*/ 2463662 w 2463662"/>
              <a:gd name="connsiteY0-46" fmla="*/ 0 h 373486"/>
              <a:gd name="connsiteX1-47" fmla="*/ 2463662 w 2463662"/>
              <a:gd name="connsiteY1-48" fmla="*/ 373486 h 373486"/>
              <a:gd name="connsiteX2-49" fmla="*/ 0 w 2463662"/>
              <a:gd name="connsiteY2-50" fmla="*/ 373486 h 3734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13"/>
          <p:cNvSpPr/>
          <p:nvPr/>
        </p:nvSpPr>
        <p:spPr>
          <a:xfrm>
            <a:off x="5924635" y="5240738"/>
            <a:ext cx="4974071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64"/>
          <p:cNvSpPr txBox="1"/>
          <p:nvPr/>
        </p:nvSpPr>
        <p:spPr>
          <a:xfrm>
            <a:off x="5924636" y="5297204"/>
            <a:ext cx="506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05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Lessons learned &amp; Future work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7"/>
          <p:cNvSpPr/>
          <p:nvPr/>
        </p:nvSpPr>
        <p:spPr>
          <a:xfrm>
            <a:off x="7057976" y="5252320"/>
            <a:ext cx="3840730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-1" fmla="*/ 877819 w 2463662"/>
              <a:gd name="connsiteY0-2" fmla="*/ 1105159 h 1478645"/>
              <a:gd name="connsiteX1-3" fmla="*/ 2463662 w 2463662"/>
              <a:gd name="connsiteY1-4" fmla="*/ 1105159 h 1478645"/>
              <a:gd name="connsiteX2-5" fmla="*/ 2463662 w 2463662"/>
              <a:gd name="connsiteY2-6" fmla="*/ 1478645 h 1478645"/>
              <a:gd name="connsiteX3-7" fmla="*/ 0 w 2463662"/>
              <a:gd name="connsiteY3-8" fmla="*/ 1478645 h 1478645"/>
              <a:gd name="connsiteX4-9" fmla="*/ 0 w 2463662"/>
              <a:gd name="connsiteY4-10" fmla="*/ 0 h 1478645"/>
              <a:gd name="connsiteX5-11" fmla="*/ 877819 w 2463662"/>
              <a:gd name="connsiteY5-12" fmla="*/ 0 h 1478645"/>
              <a:gd name="connsiteX6-13" fmla="*/ 969259 w 2463662"/>
              <a:gd name="connsiteY6-14" fmla="*/ 1196599 h 1478645"/>
              <a:gd name="connsiteX0-15" fmla="*/ 877819 w 2463662"/>
              <a:gd name="connsiteY0-16" fmla="*/ 1105159 h 1478645"/>
              <a:gd name="connsiteX1-17" fmla="*/ 2463662 w 2463662"/>
              <a:gd name="connsiteY1-18" fmla="*/ 1105159 h 1478645"/>
              <a:gd name="connsiteX2-19" fmla="*/ 2463662 w 2463662"/>
              <a:gd name="connsiteY2-20" fmla="*/ 1478645 h 1478645"/>
              <a:gd name="connsiteX3-21" fmla="*/ 0 w 2463662"/>
              <a:gd name="connsiteY3-22" fmla="*/ 1478645 h 1478645"/>
              <a:gd name="connsiteX4-23" fmla="*/ 0 w 2463662"/>
              <a:gd name="connsiteY4-24" fmla="*/ 0 h 1478645"/>
              <a:gd name="connsiteX5-25" fmla="*/ 877819 w 2463662"/>
              <a:gd name="connsiteY5-26" fmla="*/ 0 h 1478645"/>
              <a:gd name="connsiteX0-27" fmla="*/ 2463662 w 2463662"/>
              <a:gd name="connsiteY0-28" fmla="*/ 1105159 h 1478645"/>
              <a:gd name="connsiteX1-29" fmla="*/ 2463662 w 2463662"/>
              <a:gd name="connsiteY1-30" fmla="*/ 1478645 h 1478645"/>
              <a:gd name="connsiteX2-31" fmla="*/ 0 w 2463662"/>
              <a:gd name="connsiteY2-32" fmla="*/ 1478645 h 1478645"/>
              <a:gd name="connsiteX3-33" fmla="*/ 0 w 2463662"/>
              <a:gd name="connsiteY3-34" fmla="*/ 0 h 1478645"/>
              <a:gd name="connsiteX4-35" fmla="*/ 877819 w 2463662"/>
              <a:gd name="connsiteY4-36" fmla="*/ 0 h 1478645"/>
              <a:gd name="connsiteX0-37" fmla="*/ 2463662 w 2463662"/>
              <a:gd name="connsiteY0-38" fmla="*/ 1105159 h 1478645"/>
              <a:gd name="connsiteX1-39" fmla="*/ 2463662 w 2463662"/>
              <a:gd name="connsiteY1-40" fmla="*/ 1478645 h 1478645"/>
              <a:gd name="connsiteX2-41" fmla="*/ 0 w 2463662"/>
              <a:gd name="connsiteY2-42" fmla="*/ 1478645 h 1478645"/>
              <a:gd name="connsiteX3-43" fmla="*/ 0 w 2463662"/>
              <a:gd name="connsiteY3-44" fmla="*/ 0 h 1478645"/>
              <a:gd name="connsiteX0-45" fmla="*/ 2463662 w 2463662"/>
              <a:gd name="connsiteY0-46" fmla="*/ 0 h 373486"/>
              <a:gd name="connsiteX1-47" fmla="*/ 2463662 w 2463662"/>
              <a:gd name="connsiteY1-48" fmla="*/ 373486 h 373486"/>
              <a:gd name="connsiteX2-49" fmla="*/ 0 w 2463662"/>
              <a:gd name="connsiteY2-50" fmla="*/ 373486 h 3734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073958" y="224898"/>
            <a:ext cx="27695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Future Work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1073958" y="75981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6"/>
          <p:cNvSpPr/>
          <p:nvPr/>
        </p:nvSpPr>
        <p:spPr>
          <a:xfrm>
            <a:off x="541177" y="1477218"/>
            <a:ext cx="11196734" cy="48675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 30"/>
          <p:cNvSpPr/>
          <p:nvPr/>
        </p:nvSpPr>
        <p:spPr>
          <a:xfrm>
            <a:off x="11082711" y="5773315"/>
            <a:ext cx="655200" cy="571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W</a:t>
            </a:r>
          </a:p>
        </p:txBody>
      </p:sp>
      <p:sp>
        <p:nvSpPr>
          <p:cNvPr id="35" name="TextBox 59"/>
          <p:cNvSpPr txBox="1">
            <a:spLocks noChangeArrowheads="1"/>
          </p:cNvSpPr>
          <p:nvPr/>
        </p:nvSpPr>
        <p:spPr bwMode="auto">
          <a:xfrm flipH="1">
            <a:off x="9004041" y="5850188"/>
            <a:ext cx="2153315" cy="400101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r" eaLnBrk="0" hangingPunct="0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ko-KR" dirty="0" smtClean="0"/>
              <a:t>Disadvantages</a:t>
            </a:r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933531" y="1708780"/>
            <a:ext cx="3282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intelligent:</a:t>
            </a:r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3253" y="2956999"/>
            <a:ext cx="9047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Automatically borrow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return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books ×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3253" y="4022339"/>
            <a:ext cx="9047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Automatic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score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deduction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3252" y="4999779"/>
            <a:ext cx="9047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Automatically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renew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5"/>
          <p:cNvSpPr>
            <a:spLocks noChangeAspect="1"/>
          </p:cNvSpPr>
          <p:nvPr/>
        </p:nvSpPr>
        <p:spPr>
          <a:xfrm>
            <a:off x="8646627" y="2692974"/>
            <a:ext cx="2436084" cy="2436084"/>
          </a:xfrm>
          <a:prstGeom prst="ellipse">
            <a:avLst/>
          </a:prstGeom>
          <a:blipFill>
            <a:blip r:embed="rId2" cstate="print"/>
            <a:srcRect/>
            <a:stretch>
              <a:fillRect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073958" y="224898"/>
            <a:ext cx="268616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Future work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1073958" y="75981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7"/>
          <p:cNvSpPr/>
          <p:nvPr/>
        </p:nvSpPr>
        <p:spPr>
          <a:xfrm>
            <a:off x="466529" y="1446245"/>
            <a:ext cx="11355355" cy="4823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32"/>
          <p:cNvSpPr/>
          <p:nvPr/>
        </p:nvSpPr>
        <p:spPr>
          <a:xfrm>
            <a:off x="11166639" y="5698670"/>
            <a:ext cx="655246" cy="571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O</a:t>
            </a:r>
          </a:p>
        </p:txBody>
      </p:sp>
      <p:sp>
        <p:nvSpPr>
          <p:cNvPr id="33" name="TextBox 59"/>
          <p:cNvSpPr txBox="1">
            <a:spLocks noChangeArrowheads="1"/>
          </p:cNvSpPr>
          <p:nvPr/>
        </p:nvSpPr>
        <p:spPr bwMode="auto">
          <a:xfrm flipH="1">
            <a:off x="9005635" y="5784369"/>
            <a:ext cx="2049036" cy="400101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ko-KR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Opportunity</a:t>
            </a:r>
            <a:endParaRPr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0233" y="4336968"/>
            <a:ext cx="407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</a:t>
            </a:r>
            <a:r>
              <a:rPr lang="en-US" altLang="zh-C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book sales</a:t>
            </a:r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17570" y="4310673"/>
            <a:ext cx="467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</a:t>
            </a:r>
            <a:r>
              <a:rPr lang="en-US" altLang="zh-C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book borrowing area</a:t>
            </a:r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37926" y="2522375"/>
            <a:ext cx="1522911" cy="1625223"/>
          </a:xfrm>
          <a:prstGeom prst="ellipse">
            <a:avLst/>
          </a:prstGeom>
          <a:blipFill>
            <a:blip r:embed="rId2" cstate="print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056863" y="2522375"/>
            <a:ext cx="1565726" cy="1625223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073958" y="224898"/>
            <a:ext cx="268616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Future work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1073958" y="75981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8"/>
          <p:cNvSpPr/>
          <p:nvPr/>
        </p:nvSpPr>
        <p:spPr>
          <a:xfrm>
            <a:off x="485192" y="1098363"/>
            <a:ext cx="11215396" cy="53117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31"/>
          <p:cNvSpPr/>
          <p:nvPr/>
        </p:nvSpPr>
        <p:spPr>
          <a:xfrm>
            <a:off x="489890" y="1098363"/>
            <a:ext cx="655200" cy="571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T</a:t>
            </a:r>
          </a:p>
        </p:txBody>
      </p:sp>
      <p:sp>
        <p:nvSpPr>
          <p:cNvPr id="37" name="TextBox 59"/>
          <p:cNvSpPr txBox="1">
            <a:spLocks noChangeArrowheads="1"/>
          </p:cNvSpPr>
          <p:nvPr/>
        </p:nvSpPr>
        <p:spPr bwMode="auto">
          <a:xfrm flipH="1">
            <a:off x="1256918" y="1153284"/>
            <a:ext cx="2427919" cy="46165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eaLnBrk="0" hangingPunct="0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ko-KR" sz="2400" dirty="0" smtClean="0"/>
              <a:t>Challenges</a:t>
            </a:r>
            <a:endParaRPr lang="en-US" altLang="ko-KR" sz="2400" dirty="0"/>
          </a:p>
        </p:txBody>
      </p:sp>
      <p:sp>
        <p:nvSpPr>
          <p:cNvPr id="5" name="矩形 4"/>
          <p:cNvSpPr/>
          <p:nvPr/>
        </p:nvSpPr>
        <p:spPr>
          <a:xfrm>
            <a:off x="937759" y="1770298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Automation:</a:t>
            </a:r>
            <a:endParaRPr lang="zh-CN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6356" y="2435504"/>
            <a:ext cx="9483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Eliminate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record ID or create the record ID to be able to automatically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input and fetch </a:t>
            </a:r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into the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database.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70878" y="3918504"/>
            <a:ext cx="8347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Borrow books </a:t>
            </a:r>
            <a:r>
              <a:rPr lang="en-US" altLang="zh-C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directly with their ID </a:t>
            </a:r>
            <a:r>
              <a:rPr lang="en-US" altLang="zh-C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cards.</a:t>
            </a:r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5346442" y="3456385"/>
            <a:ext cx="746448" cy="462119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37759" y="4680858"/>
            <a:ext cx="9621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Try to write trigger conditions to realize automatic </a:t>
            </a:r>
            <a:r>
              <a:rPr lang="en-US" altLang="zh-CN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deduction.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7759" y="5347851"/>
            <a:ext cx="11541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Set up a renewal area in the section of book borrowing and returning.</a:t>
            </a:r>
            <a:endParaRPr lang="zh-CN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4363233" y="2068863"/>
            <a:ext cx="3506539" cy="2069635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-1" fmla="*/ 0 w 3171687"/>
              <a:gd name="connsiteY0-2" fmla="*/ 0 h 2069635"/>
              <a:gd name="connsiteX1-3" fmla="*/ 3171687 w 3171687"/>
              <a:gd name="connsiteY1-4" fmla="*/ 0 h 2069635"/>
              <a:gd name="connsiteX2-5" fmla="*/ 3171687 w 3171687"/>
              <a:gd name="connsiteY2-6" fmla="*/ 2069635 h 2069635"/>
              <a:gd name="connsiteX3-7" fmla="*/ 0 w 3171687"/>
              <a:gd name="connsiteY3-8" fmla="*/ 2069635 h 2069635"/>
              <a:gd name="connsiteX4-9" fmla="*/ 0 w 3171687"/>
              <a:gd name="connsiteY4-10" fmla="*/ 1810069 h 2069635"/>
              <a:gd name="connsiteX5-11" fmla="*/ 979903 w 3171687"/>
              <a:gd name="connsiteY5-12" fmla="*/ 1810069 h 2069635"/>
              <a:gd name="connsiteX6-13" fmla="*/ 979903 w 3171687"/>
              <a:gd name="connsiteY6-14" fmla="*/ 259565 h 2069635"/>
              <a:gd name="connsiteX7-15" fmla="*/ 0 w 3171687"/>
              <a:gd name="connsiteY7-16" fmla="*/ 259565 h 2069635"/>
              <a:gd name="connsiteX8-17" fmla="*/ 0 w 3171687"/>
              <a:gd name="connsiteY8-18" fmla="*/ 0 h 2069635"/>
              <a:gd name="connsiteX0-19" fmla="*/ 979903 w 3171687"/>
              <a:gd name="connsiteY0-20" fmla="*/ 1810069 h 2069635"/>
              <a:gd name="connsiteX1-21" fmla="*/ 979903 w 3171687"/>
              <a:gd name="connsiteY1-22" fmla="*/ 259565 h 2069635"/>
              <a:gd name="connsiteX2-23" fmla="*/ 0 w 3171687"/>
              <a:gd name="connsiteY2-24" fmla="*/ 259565 h 2069635"/>
              <a:gd name="connsiteX3-25" fmla="*/ 0 w 3171687"/>
              <a:gd name="connsiteY3-26" fmla="*/ 0 h 2069635"/>
              <a:gd name="connsiteX4-27" fmla="*/ 3171687 w 3171687"/>
              <a:gd name="connsiteY4-28" fmla="*/ 0 h 2069635"/>
              <a:gd name="connsiteX5-29" fmla="*/ 3171687 w 3171687"/>
              <a:gd name="connsiteY5-30" fmla="*/ 2069635 h 2069635"/>
              <a:gd name="connsiteX6-31" fmla="*/ 0 w 3171687"/>
              <a:gd name="connsiteY6-32" fmla="*/ 2069635 h 2069635"/>
              <a:gd name="connsiteX7-33" fmla="*/ 0 w 3171687"/>
              <a:gd name="connsiteY7-34" fmla="*/ 1810069 h 2069635"/>
              <a:gd name="connsiteX8-35" fmla="*/ 1071343 w 3171687"/>
              <a:gd name="connsiteY8-36" fmla="*/ 1901509 h 2069635"/>
              <a:gd name="connsiteX0-37" fmla="*/ 979903 w 3171687"/>
              <a:gd name="connsiteY0-38" fmla="*/ 1810069 h 2069635"/>
              <a:gd name="connsiteX1-39" fmla="*/ 979903 w 3171687"/>
              <a:gd name="connsiteY1-40" fmla="*/ 259565 h 2069635"/>
              <a:gd name="connsiteX2-41" fmla="*/ 0 w 3171687"/>
              <a:gd name="connsiteY2-42" fmla="*/ 259565 h 2069635"/>
              <a:gd name="connsiteX3-43" fmla="*/ 0 w 3171687"/>
              <a:gd name="connsiteY3-44" fmla="*/ 0 h 2069635"/>
              <a:gd name="connsiteX4-45" fmla="*/ 3171687 w 3171687"/>
              <a:gd name="connsiteY4-46" fmla="*/ 0 h 2069635"/>
              <a:gd name="connsiteX5-47" fmla="*/ 3171687 w 3171687"/>
              <a:gd name="connsiteY5-48" fmla="*/ 2069635 h 2069635"/>
              <a:gd name="connsiteX6-49" fmla="*/ 0 w 3171687"/>
              <a:gd name="connsiteY6-50" fmla="*/ 2069635 h 2069635"/>
              <a:gd name="connsiteX7-51" fmla="*/ 0 w 3171687"/>
              <a:gd name="connsiteY7-52" fmla="*/ 1810069 h 2069635"/>
              <a:gd name="connsiteX0-53" fmla="*/ 979903 w 3171687"/>
              <a:gd name="connsiteY0-54" fmla="*/ 259565 h 2069635"/>
              <a:gd name="connsiteX1-55" fmla="*/ 0 w 3171687"/>
              <a:gd name="connsiteY1-56" fmla="*/ 259565 h 2069635"/>
              <a:gd name="connsiteX2-57" fmla="*/ 0 w 3171687"/>
              <a:gd name="connsiteY2-58" fmla="*/ 0 h 2069635"/>
              <a:gd name="connsiteX3-59" fmla="*/ 3171687 w 3171687"/>
              <a:gd name="connsiteY3-60" fmla="*/ 0 h 2069635"/>
              <a:gd name="connsiteX4-61" fmla="*/ 3171687 w 3171687"/>
              <a:gd name="connsiteY4-62" fmla="*/ 2069635 h 2069635"/>
              <a:gd name="connsiteX5-63" fmla="*/ 0 w 3171687"/>
              <a:gd name="connsiteY5-64" fmla="*/ 2069635 h 2069635"/>
              <a:gd name="connsiteX6-65" fmla="*/ 0 w 3171687"/>
              <a:gd name="connsiteY6-66" fmla="*/ 1810069 h 2069635"/>
              <a:gd name="connsiteX0-67" fmla="*/ 0 w 3171687"/>
              <a:gd name="connsiteY0-68" fmla="*/ 259565 h 2069635"/>
              <a:gd name="connsiteX1-69" fmla="*/ 0 w 3171687"/>
              <a:gd name="connsiteY1-70" fmla="*/ 0 h 2069635"/>
              <a:gd name="connsiteX2-71" fmla="*/ 3171687 w 3171687"/>
              <a:gd name="connsiteY2-72" fmla="*/ 0 h 2069635"/>
              <a:gd name="connsiteX3-73" fmla="*/ 3171687 w 3171687"/>
              <a:gd name="connsiteY3-74" fmla="*/ 2069635 h 2069635"/>
              <a:gd name="connsiteX4-75" fmla="*/ 0 w 3171687"/>
              <a:gd name="connsiteY4-76" fmla="*/ 2069635 h 2069635"/>
              <a:gd name="connsiteX5-77" fmla="*/ 0 w 3171687"/>
              <a:gd name="connsiteY5-78" fmla="*/ 1810069 h 2069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517213" y="1604209"/>
            <a:ext cx="2253807" cy="140346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-1" fmla="*/ 1013277 w 2253807"/>
              <a:gd name="connsiteY0-2" fmla="*/ 700070 h 1262130"/>
              <a:gd name="connsiteX1-3" fmla="*/ 0 w 2253807"/>
              <a:gd name="connsiteY1-4" fmla="*/ 700070 h 1262130"/>
              <a:gd name="connsiteX2-5" fmla="*/ 0 w 2253807"/>
              <a:gd name="connsiteY2-6" fmla="*/ 0 h 1262130"/>
              <a:gd name="connsiteX3-7" fmla="*/ 2253807 w 2253807"/>
              <a:gd name="connsiteY3-8" fmla="*/ 0 h 1262130"/>
              <a:gd name="connsiteX4-9" fmla="*/ 2253807 w 2253807"/>
              <a:gd name="connsiteY4-10" fmla="*/ 1262130 h 1262130"/>
              <a:gd name="connsiteX5-11" fmla="*/ 1013277 w 2253807"/>
              <a:gd name="connsiteY5-12" fmla="*/ 1262130 h 1262130"/>
              <a:gd name="connsiteX6-13" fmla="*/ 1104717 w 2253807"/>
              <a:gd name="connsiteY6-14" fmla="*/ 791510 h 1262130"/>
              <a:gd name="connsiteX0-15" fmla="*/ 1013277 w 2253807"/>
              <a:gd name="connsiteY0-16" fmla="*/ 700070 h 1262130"/>
              <a:gd name="connsiteX1-17" fmla="*/ 0 w 2253807"/>
              <a:gd name="connsiteY1-18" fmla="*/ 700070 h 1262130"/>
              <a:gd name="connsiteX2-19" fmla="*/ 0 w 2253807"/>
              <a:gd name="connsiteY2-20" fmla="*/ 0 h 1262130"/>
              <a:gd name="connsiteX3-21" fmla="*/ 2253807 w 2253807"/>
              <a:gd name="connsiteY3-22" fmla="*/ 0 h 1262130"/>
              <a:gd name="connsiteX4-23" fmla="*/ 2253807 w 2253807"/>
              <a:gd name="connsiteY4-24" fmla="*/ 1262130 h 1262130"/>
              <a:gd name="connsiteX5-25" fmla="*/ 1013277 w 2253807"/>
              <a:gd name="connsiteY5-26" fmla="*/ 1262130 h 1262130"/>
              <a:gd name="connsiteX0-27" fmla="*/ 0 w 2253807"/>
              <a:gd name="connsiteY0-28" fmla="*/ 700070 h 1262130"/>
              <a:gd name="connsiteX1-29" fmla="*/ 0 w 2253807"/>
              <a:gd name="connsiteY1-30" fmla="*/ 0 h 1262130"/>
              <a:gd name="connsiteX2-31" fmla="*/ 2253807 w 2253807"/>
              <a:gd name="connsiteY2-32" fmla="*/ 0 h 1262130"/>
              <a:gd name="connsiteX3-33" fmla="*/ 2253807 w 2253807"/>
              <a:gd name="connsiteY3-34" fmla="*/ 1262130 h 1262130"/>
              <a:gd name="connsiteX4-35" fmla="*/ 1013277 w 2253807"/>
              <a:gd name="connsiteY4-36" fmla="*/ 1262130 h 12621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5"/>
          <p:cNvSpPr txBox="1"/>
          <p:nvPr/>
        </p:nvSpPr>
        <p:spPr>
          <a:xfrm>
            <a:off x="3111380" y="2441959"/>
            <a:ext cx="45487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Thank you</a:t>
            </a:r>
            <a:endParaRPr lang="zh-CN" altLang="en-US" sz="8000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02987" y="3806864"/>
            <a:ext cx="5186036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Overview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en-US" altLang="ko-KR" sz="8800" kern="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351087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Project Overview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27"/>
          <p:cNvSpPr/>
          <p:nvPr/>
        </p:nvSpPr>
        <p:spPr>
          <a:xfrm>
            <a:off x="1079102" y="2009483"/>
            <a:ext cx="4483954" cy="491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BJTU Weihai Library Management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27"/>
          <p:cNvSpPr/>
          <p:nvPr/>
        </p:nvSpPr>
        <p:spPr>
          <a:xfrm>
            <a:off x="6628944" y="2009483"/>
            <a:ext cx="4483954" cy="491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A Database 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25"/>
          <p:cNvSpPr/>
          <p:nvPr/>
        </p:nvSpPr>
        <p:spPr>
          <a:xfrm>
            <a:off x="1079102" y="2759308"/>
            <a:ext cx="4483954" cy="2801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25"/>
          <p:cNvSpPr/>
          <p:nvPr/>
        </p:nvSpPr>
        <p:spPr>
          <a:xfrm>
            <a:off x="6628944" y="2759308"/>
            <a:ext cx="4483954" cy="2801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rrow: Curved Down 1"/>
          <p:cNvSpPr/>
          <p:nvPr/>
        </p:nvSpPr>
        <p:spPr>
          <a:xfrm>
            <a:off x="4313741" y="1175179"/>
            <a:ext cx="3564518" cy="7934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Down 11"/>
          <p:cNvSpPr/>
          <p:nvPr/>
        </p:nvSpPr>
        <p:spPr>
          <a:xfrm rot="10800000">
            <a:off x="4258074" y="5601182"/>
            <a:ext cx="3564518" cy="79343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943" y="2894067"/>
            <a:ext cx="448395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Demands &amp; Requirements…</a:t>
            </a:r>
          </a:p>
          <a:p>
            <a:r>
              <a:rPr lang="en-US" altLang="zh-CN" sz="1600" i="1" u="sng" dirty="0">
                <a:solidFill>
                  <a:schemeClr val="bg1"/>
                </a:solidFill>
              </a:rPr>
              <a:t>For librarians: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Manage book categorization &amp; book 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Manage suppliers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Manage users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600" i="1" u="sng" dirty="0">
                <a:solidFill>
                  <a:schemeClr val="bg1"/>
                </a:solidFill>
              </a:rPr>
              <a:t>For borrowers (both teachers &amp; students):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Search book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Borrow books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600" dirty="0">
                <a:solidFill>
                  <a:schemeClr val="bg1"/>
                </a:solidFill>
              </a:rPr>
              <a:t>Return books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811" y="1271673"/>
            <a:ext cx="380104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Necessitate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95479" y="5908742"/>
            <a:ext cx="380104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Empower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5768" y="2827563"/>
            <a:ext cx="41859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Can…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700" dirty="0">
                <a:solidFill>
                  <a:schemeClr val="bg1"/>
                </a:solidFill>
              </a:rPr>
              <a:t>Enable effective management of books, suppliers &amp; users for the librarians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700" dirty="0">
                <a:solidFill>
                  <a:schemeClr val="bg1"/>
                </a:solidFill>
              </a:rPr>
              <a:t>Realize book querying, borrowing &amp; returning processes more efficiently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700" dirty="0">
                <a:solidFill>
                  <a:schemeClr val="bg1"/>
                </a:solidFill>
              </a:rPr>
              <a:t>Keep track of all the records for further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700" dirty="0">
                <a:solidFill>
                  <a:schemeClr val="bg1"/>
                </a:solidFill>
              </a:rPr>
              <a:t>Offer more insights for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351087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Project Overview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5" name="Freeform 29"/>
          <p:cNvSpPr/>
          <p:nvPr/>
        </p:nvSpPr>
        <p:spPr bwMode="auto">
          <a:xfrm>
            <a:off x="9133419" y="5046104"/>
            <a:ext cx="143933" cy="21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55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val 108"/>
          <p:cNvSpPr/>
          <p:nvPr/>
        </p:nvSpPr>
        <p:spPr>
          <a:xfrm>
            <a:off x="4163095" y="411207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val 121"/>
          <p:cNvSpPr/>
          <p:nvPr/>
        </p:nvSpPr>
        <p:spPr>
          <a:xfrm>
            <a:off x="7308907" y="411207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val 48"/>
          <p:cNvSpPr/>
          <p:nvPr/>
        </p:nvSpPr>
        <p:spPr>
          <a:xfrm>
            <a:off x="4858390" y="2506251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val 50"/>
          <p:cNvSpPr/>
          <p:nvPr/>
        </p:nvSpPr>
        <p:spPr>
          <a:xfrm>
            <a:off x="6613612" y="2506251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val 49"/>
          <p:cNvSpPr/>
          <p:nvPr/>
        </p:nvSpPr>
        <p:spPr>
          <a:xfrm>
            <a:off x="5767086" y="224546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Oval 113"/>
          <p:cNvSpPr/>
          <p:nvPr/>
        </p:nvSpPr>
        <p:spPr>
          <a:xfrm>
            <a:off x="4485089" y="4969620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val 131"/>
          <p:cNvSpPr/>
          <p:nvPr/>
        </p:nvSpPr>
        <p:spPr>
          <a:xfrm>
            <a:off x="6986912" y="4969620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val 98"/>
          <p:cNvSpPr/>
          <p:nvPr/>
        </p:nvSpPr>
        <p:spPr>
          <a:xfrm>
            <a:off x="4223862" y="3221300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Oval 117"/>
          <p:cNvSpPr/>
          <p:nvPr/>
        </p:nvSpPr>
        <p:spPr>
          <a:xfrm>
            <a:off x="7284055" y="3228379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34"/>
          <p:cNvSpPr/>
          <p:nvPr/>
        </p:nvSpPr>
        <p:spPr>
          <a:xfrm>
            <a:off x="8178986" y="3021249"/>
            <a:ext cx="2563504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Management</a:t>
            </a:r>
          </a:p>
        </p:txBody>
      </p: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8178986" y="3388686"/>
            <a:ext cx="3043118" cy="10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Input &amp; record basic information about the borrowers/librarians; 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Enable the viewing and update of user information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55" name="矩形 138"/>
          <p:cNvSpPr/>
          <p:nvPr/>
        </p:nvSpPr>
        <p:spPr>
          <a:xfrm>
            <a:off x="7900571" y="4910221"/>
            <a:ext cx="124263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sp>
        <p:nvSpPr>
          <p:cNvPr id="156" name="矩形 47"/>
          <p:cNvSpPr>
            <a:spLocks noChangeArrowheads="1"/>
          </p:cNvSpPr>
          <p:nvPr/>
        </p:nvSpPr>
        <p:spPr bwMode="auto">
          <a:xfrm>
            <a:off x="7903372" y="5277658"/>
            <a:ext cx="3069428" cy="78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Generate reader/librarian-oriented reports;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Generate the library dashboard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57" name="矩形 140"/>
          <p:cNvSpPr/>
          <p:nvPr/>
        </p:nvSpPr>
        <p:spPr>
          <a:xfrm>
            <a:off x="1293777" y="3096087"/>
            <a:ext cx="2773306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 Management</a:t>
            </a:r>
          </a:p>
        </p:txBody>
      </p:sp>
      <p:sp>
        <p:nvSpPr>
          <p:cNvPr id="158" name="矩形 47"/>
          <p:cNvSpPr>
            <a:spLocks noChangeArrowheads="1"/>
          </p:cNvSpPr>
          <p:nvPr/>
        </p:nvSpPr>
        <p:spPr bwMode="auto">
          <a:xfrm>
            <a:off x="105295" y="3468896"/>
            <a:ext cx="3967871" cy="78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Realize book information query, history borrowing records query, supplier information query, etc.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59" name="矩形 142"/>
          <p:cNvSpPr/>
          <p:nvPr/>
        </p:nvSpPr>
        <p:spPr>
          <a:xfrm>
            <a:off x="4935918" y="1130447"/>
            <a:ext cx="2320169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 Circulation</a:t>
            </a:r>
          </a:p>
        </p:txBody>
      </p:sp>
      <p:sp>
        <p:nvSpPr>
          <p:cNvPr id="160" name="矩形 47"/>
          <p:cNvSpPr>
            <a:spLocks noChangeArrowheads="1"/>
          </p:cNvSpPr>
          <p:nvPr/>
        </p:nvSpPr>
        <p:spPr bwMode="auto">
          <a:xfrm>
            <a:off x="4399152" y="1497884"/>
            <a:ext cx="3393697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Facilitate books borrowing, returning, renewing, and book dirty treatment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04" y="3396105"/>
            <a:ext cx="1365477" cy="1365477"/>
          </a:xfrm>
          <a:prstGeom prst="rect">
            <a:avLst/>
          </a:prstGeom>
        </p:spPr>
      </p:pic>
      <p:sp>
        <p:nvSpPr>
          <p:cNvPr id="162" name="矩形 3"/>
          <p:cNvSpPr>
            <a:spLocks noChangeArrowheads="1"/>
          </p:cNvSpPr>
          <p:nvPr/>
        </p:nvSpPr>
        <p:spPr bwMode="auto">
          <a:xfrm>
            <a:off x="4639731" y="4964237"/>
            <a:ext cx="2952421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BJTUWH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Library System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4361987" y="3365941"/>
            <a:ext cx="443750" cy="430718"/>
            <a:chOff x="4291492" y="3430531"/>
            <a:chExt cx="580309" cy="588985"/>
          </a:xfrm>
        </p:grpSpPr>
        <p:sp>
          <p:nvSpPr>
            <p:cNvPr id="163" name="Freeform 18"/>
            <p:cNvSpPr/>
            <p:nvPr/>
          </p:nvSpPr>
          <p:spPr bwMode="auto">
            <a:xfrm>
              <a:off x="4647501" y="3787848"/>
              <a:ext cx="224300" cy="231668"/>
            </a:xfrm>
            <a:custGeom>
              <a:avLst/>
              <a:gdLst>
                <a:gd name="T0" fmla="*/ 68 w 75"/>
                <a:gd name="T1" fmla="*/ 42 h 74"/>
                <a:gd name="T2" fmla="*/ 25 w 75"/>
                <a:gd name="T3" fmla="*/ 0 h 74"/>
                <a:gd name="T4" fmla="*/ 0 w 75"/>
                <a:gd name="T5" fmla="*/ 24 h 74"/>
                <a:gd name="T6" fmla="*/ 43 w 75"/>
                <a:gd name="T7" fmla="*/ 67 h 74"/>
                <a:gd name="T8" fmla="*/ 68 w 75"/>
                <a:gd name="T9" fmla="*/ 67 h 74"/>
                <a:gd name="T10" fmla="*/ 68 w 75"/>
                <a:gd name="T11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4">
                  <a:moveTo>
                    <a:pt x="68" y="4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10"/>
                    <a:pt x="10" y="18"/>
                    <a:pt x="0" y="2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50" y="74"/>
                    <a:pt x="61" y="74"/>
                    <a:pt x="68" y="67"/>
                  </a:cubicBezTo>
                  <a:cubicBezTo>
                    <a:pt x="75" y="60"/>
                    <a:pt x="75" y="49"/>
                    <a:pt x="68" y="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00">
                <a:latin typeface="Impact" panose="020B0806030902050204" pitchFamily="34" charset="0"/>
              </a:endParaRPr>
            </a:p>
          </p:txBody>
        </p:sp>
        <p:sp>
          <p:nvSpPr>
            <p:cNvPr id="164" name="Freeform 19"/>
            <p:cNvSpPr>
              <a:spLocks noEditPoints="1"/>
            </p:cNvSpPr>
            <p:nvPr/>
          </p:nvSpPr>
          <p:spPr bwMode="auto">
            <a:xfrm>
              <a:off x="4291492" y="3430531"/>
              <a:ext cx="416202" cy="438466"/>
            </a:xfrm>
            <a:custGeom>
              <a:avLst/>
              <a:gdLst>
                <a:gd name="T0" fmla="*/ 139 w 139"/>
                <a:gd name="T1" fmla="*/ 70 h 140"/>
                <a:gd name="T2" fmla="*/ 70 w 139"/>
                <a:gd name="T3" fmla="*/ 0 h 140"/>
                <a:gd name="T4" fmla="*/ 0 w 139"/>
                <a:gd name="T5" fmla="*/ 70 h 140"/>
                <a:gd name="T6" fmla="*/ 70 w 139"/>
                <a:gd name="T7" fmla="*/ 140 h 140"/>
                <a:gd name="T8" fmla="*/ 139 w 139"/>
                <a:gd name="T9" fmla="*/ 70 h 140"/>
                <a:gd name="T10" fmla="*/ 70 w 139"/>
                <a:gd name="T11" fmla="*/ 122 h 140"/>
                <a:gd name="T12" fmla="*/ 17 w 139"/>
                <a:gd name="T13" fmla="*/ 70 h 140"/>
                <a:gd name="T14" fmla="*/ 70 w 139"/>
                <a:gd name="T15" fmla="*/ 17 h 140"/>
                <a:gd name="T16" fmla="*/ 122 w 139"/>
                <a:gd name="T17" fmla="*/ 70 h 140"/>
                <a:gd name="T18" fmla="*/ 70 w 139"/>
                <a:gd name="T1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39" y="70"/>
                  </a:moveTo>
                  <a:cubicBezTo>
                    <a:pt x="139" y="31"/>
                    <a:pt x="108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40"/>
                    <a:pt x="70" y="140"/>
                  </a:cubicBezTo>
                  <a:cubicBezTo>
                    <a:pt x="108" y="140"/>
                    <a:pt x="139" y="108"/>
                    <a:pt x="139" y="70"/>
                  </a:cubicBezTo>
                  <a:moveTo>
                    <a:pt x="70" y="122"/>
                  </a:moveTo>
                  <a:cubicBezTo>
                    <a:pt x="41" y="122"/>
                    <a:pt x="17" y="99"/>
                    <a:pt x="17" y="70"/>
                  </a:cubicBezTo>
                  <a:cubicBezTo>
                    <a:pt x="17" y="41"/>
                    <a:pt x="41" y="17"/>
                    <a:pt x="70" y="17"/>
                  </a:cubicBezTo>
                  <a:cubicBezTo>
                    <a:pt x="98" y="17"/>
                    <a:pt x="122" y="41"/>
                    <a:pt x="122" y="70"/>
                  </a:cubicBezTo>
                  <a:cubicBezTo>
                    <a:pt x="122" y="99"/>
                    <a:pt x="98" y="122"/>
                    <a:pt x="7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00">
                <a:latin typeface="Impact" panose="020B0806030902050204" pitchFamily="34" charset="0"/>
              </a:endParaRPr>
            </a:p>
          </p:txBody>
        </p:sp>
      </p:grpSp>
      <p:sp>
        <p:nvSpPr>
          <p:cNvPr id="166" name="矩形 140"/>
          <p:cNvSpPr/>
          <p:nvPr/>
        </p:nvSpPr>
        <p:spPr>
          <a:xfrm>
            <a:off x="2077028" y="5191097"/>
            <a:ext cx="2324657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 Cataloging</a:t>
            </a:r>
          </a:p>
        </p:txBody>
      </p:sp>
      <p:sp>
        <p:nvSpPr>
          <p:cNvPr id="167" name="矩形 47"/>
          <p:cNvSpPr>
            <a:spLocks noChangeArrowheads="1"/>
          </p:cNvSpPr>
          <p:nvPr/>
        </p:nvSpPr>
        <p:spPr bwMode="auto">
          <a:xfrm>
            <a:off x="439897" y="5563906"/>
            <a:ext cx="3967871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Complete the book information input and pre-cataloging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68" name="Freeform 5"/>
          <p:cNvSpPr>
            <a:spLocks noEditPoints="1"/>
          </p:cNvSpPr>
          <p:nvPr/>
        </p:nvSpPr>
        <p:spPr bwMode="auto">
          <a:xfrm>
            <a:off x="5899062" y="2462439"/>
            <a:ext cx="456047" cy="322018"/>
          </a:xfrm>
          <a:custGeom>
            <a:avLst/>
            <a:gdLst>
              <a:gd name="T0" fmla="*/ 218 w 219"/>
              <a:gd name="T1" fmla="*/ 117 h 154"/>
              <a:gd name="T2" fmla="*/ 219 w 219"/>
              <a:gd name="T3" fmla="*/ 118 h 154"/>
              <a:gd name="T4" fmla="*/ 218 w 219"/>
              <a:gd name="T5" fmla="*/ 119 h 154"/>
              <a:gd name="T6" fmla="*/ 174 w 219"/>
              <a:gd name="T7" fmla="*/ 153 h 154"/>
              <a:gd name="T8" fmla="*/ 172 w 219"/>
              <a:gd name="T9" fmla="*/ 153 h 154"/>
              <a:gd name="T10" fmla="*/ 171 w 219"/>
              <a:gd name="T11" fmla="*/ 151 h 154"/>
              <a:gd name="T12" fmla="*/ 179 w 219"/>
              <a:gd name="T13" fmla="*/ 133 h 154"/>
              <a:gd name="T14" fmla="*/ 113 w 219"/>
              <a:gd name="T15" fmla="*/ 106 h 154"/>
              <a:gd name="T16" fmla="*/ 126 w 219"/>
              <a:gd name="T17" fmla="*/ 89 h 154"/>
              <a:gd name="T18" fmla="*/ 131 w 219"/>
              <a:gd name="T19" fmla="*/ 82 h 154"/>
              <a:gd name="T20" fmla="*/ 179 w 219"/>
              <a:gd name="T21" fmla="*/ 103 h 154"/>
              <a:gd name="T22" fmla="*/ 171 w 219"/>
              <a:gd name="T23" fmla="*/ 85 h 154"/>
              <a:gd name="T24" fmla="*/ 172 w 219"/>
              <a:gd name="T25" fmla="*/ 83 h 154"/>
              <a:gd name="T26" fmla="*/ 173 w 219"/>
              <a:gd name="T27" fmla="*/ 82 h 154"/>
              <a:gd name="T28" fmla="*/ 174 w 219"/>
              <a:gd name="T29" fmla="*/ 83 h 154"/>
              <a:gd name="T30" fmla="*/ 218 w 219"/>
              <a:gd name="T31" fmla="*/ 117 h 154"/>
              <a:gd name="T32" fmla="*/ 45 w 219"/>
              <a:gd name="T33" fmla="*/ 71 h 154"/>
              <a:gd name="T34" fmla="*/ 46 w 219"/>
              <a:gd name="T35" fmla="*/ 71 h 154"/>
              <a:gd name="T36" fmla="*/ 47 w 219"/>
              <a:gd name="T37" fmla="*/ 71 h 154"/>
              <a:gd name="T38" fmla="*/ 47 w 219"/>
              <a:gd name="T39" fmla="*/ 69 h 154"/>
              <a:gd name="T40" fmla="*/ 40 w 219"/>
              <a:gd name="T41" fmla="*/ 50 h 154"/>
              <a:gd name="T42" fmla="*/ 87 w 219"/>
              <a:gd name="T43" fmla="*/ 72 h 154"/>
              <a:gd name="T44" fmla="*/ 93 w 219"/>
              <a:gd name="T45" fmla="*/ 65 h 154"/>
              <a:gd name="T46" fmla="*/ 106 w 219"/>
              <a:gd name="T47" fmla="*/ 49 h 154"/>
              <a:gd name="T48" fmla="*/ 40 w 219"/>
              <a:gd name="T49" fmla="*/ 21 h 154"/>
              <a:gd name="T50" fmla="*/ 47 w 219"/>
              <a:gd name="T51" fmla="*/ 2 h 154"/>
              <a:gd name="T52" fmla="*/ 47 w 219"/>
              <a:gd name="T53" fmla="*/ 0 h 154"/>
              <a:gd name="T54" fmla="*/ 45 w 219"/>
              <a:gd name="T55" fmla="*/ 0 h 154"/>
              <a:gd name="T56" fmla="*/ 0 w 219"/>
              <a:gd name="T57" fmla="*/ 34 h 154"/>
              <a:gd name="T58" fmla="*/ 0 w 219"/>
              <a:gd name="T59" fmla="*/ 35 h 154"/>
              <a:gd name="T60" fmla="*/ 0 w 219"/>
              <a:gd name="T61" fmla="*/ 37 h 154"/>
              <a:gd name="T62" fmla="*/ 45 w 219"/>
              <a:gd name="T63" fmla="*/ 71 h 154"/>
              <a:gd name="T64" fmla="*/ 121 w 219"/>
              <a:gd name="T65" fmla="*/ 86 h 154"/>
              <a:gd name="T66" fmla="*/ 179 w 219"/>
              <a:gd name="T67" fmla="*/ 50 h 154"/>
              <a:gd name="T68" fmla="*/ 171 w 219"/>
              <a:gd name="T69" fmla="*/ 69 h 154"/>
              <a:gd name="T70" fmla="*/ 172 w 219"/>
              <a:gd name="T71" fmla="*/ 71 h 154"/>
              <a:gd name="T72" fmla="*/ 173 w 219"/>
              <a:gd name="T73" fmla="*/ 71 h 154"/>
              <a:gd name="T74" fmla="*/ 174 w 219"/>
              <a:gd name="T75" fmla="*/ 71 h 154"/>
              <a:gd name="T76" fmla="*/ 218 w 219"/>
              <a:gd name="T77" fmla="*/ 37 h 154"/>
              <a:gd name="T78" fmla="*/ 219 w 219"/>
              <a:gd name="T79" fmla="*/ 35 h 154"/>
              <a:gd name="T80" fmla="*/ 218 w 219"/>
              <a:gd name="T81" fmla="*/ 34 h 154"/>
              <a:gd name="T82" fmla="*/ 174 w 219"/>
              <a:gd name="T83" fmla="*/ 0 h 154"/>
              <a:gd name="T84" fmla="*/ 172 w 219"/>
              <a:gd name="T85" fmla="*/ 0 h 154"/>
              <a:gd name="T86" fmla="*/ 171 w 219"/>
              <a:gd name="T87" fmla="*/ 2 h 154"/>
              <a:gd name="T88" fmla="*/ 179 w 219"/>
              <a:gd name="T89" fmla="*/ 21 h 154"/>
              <a:gd name="T90" fmla="*/ 97 w 219"/>
              <a:gd name="T91" fmla="*/ 69 h 154"/>
              <a:gd name="T92" fmla="*/ 40 w 219"/>
              <a:gd name="T93" fmla="*/ 103 h 154"/>
              <a:gd name="T94" fmla="*/ 47 w 219"/>
              <a:gd name="T95" fmla="*/ 85 h 154"/>
              <a:gd name="T96" fmla="*/ 47 w 219"/>
              <a:gd name="T97" fmla="*/ 83 h 154"/>
              <a:gd name="T98" fmla="*/ 46 w 219"/>
              <a:gd name="T99" fmla="*/ 82 h 154"/>
              <a:gd name="T100" fmla="*/ 45 w 219"/>
              <a:gd name="T101" fmla="*/ 83 h 154"/>
              <a:gd name="T102" fmla="*/ 0 w 219"/>
              <a:gd name="T103" fmla="*/ 117 h 154"/>
              <a:gd name="T104" fmla="*/ 0 w 219"/>
              <a:gd name="T105" fmla="*/ 118 h 154"/>
              <a:gd name="T106" fmla="*/ 0 w 219"/>
              <a:gd name="T107" fmla="*/ 119 h 154"/>
              <a:gd name="T108" fmla="*/ 45 w 219"/>
              <a:gd name="T109" fmla="*/ 153 h 154"/>
              <a:gd name="T110" fmla="*/ 47 w 219"/>
              <a:gd name="T111" fmla="*/ 153 h 154"/>
              <a:gd name="T112" fmla="*/ 47 w 219"/>
              <a:gd name="T113" fmla="*/ 151 h 154"/>
              <a:gd name="T114" fmla="*/ 40 w 219"/>
              <a:gd name="T115" fmla="*/ 133 h 154"/>
              <a:gd name="T116" fmla="*/ 121 w 219"/>
              <a:gd name="T11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1800">
              <a:latin typeface="Impact" panose="020B0806030902050204" pitchFamily="34" charset="0"/>
            </a:endParaRPr>
          </a:p>
        </p:txBody>
      </p:sp>
      <p:sp>
        <p:nvSpPr>
          <p:cNvPr id="176" name="Freeform 168"/>
          <p:cNvSpPr>
            <a:spLocks noChangeAspect="1" noEditPoints="1"/>
          </p:cNvSpPr>
          <p:nvPr/>
        </p:nvSpPr>
        <p:spPr bwMode="auto">
          <a:xfrm>
            <a:off x="7459970" y="3435787"/>
            <a:ext cx="368170" cy="315339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9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7" name="Freeform 342"/>
          <p:cNvSpPr/>
          <p:nvPr/>
        </p:nvSpPr>
        <p:spPr bwMode="auto">
          <a:xfrm>
            <a:off x="7172286" y="5194573"/>
            <a:ext cx="351293" cy="271755"/>
          </a:xfrm>
          <a:custGeom>
            <a:avLst/>
            <a:gdLst>
              <a:gd name="T0" fmla="*/ 12 w 159"/>
              <a:gd name="T1" fmla="*/ 75 h 123"/>
              <a:gd name="T2" fmla="*/ 28 w 159"/>
              <a:gd name="T3" fmla="*/ 64 h 123"/>
              <a:gd name="T4" fmla="*/ 52 w 159"/>
              <a:gd name="T5" fmla="*/ 92 h 123"/>
              <a:gd name="T6" fmla="*/ 80 w 159"/>
              <a:gd name="T7" fmla="*/ 32 h 123"/>
              <a:gd name="T8" fmla="*/ 110 w 159"/>
              <a:gd name="T9" fmla="*/ 123 h 123"/>
              <a:gd name="T10" fmla="*/ 136 w 159"/>
              <a:gd name="T11" fmla="*/ 59 h 123"/>
              <a:gd name="T12" fmla="*/ 147 w 159"/>
              <a:gd name="T13" fmla="*/ 85 h 123"/>
              <a:gd name="T14" fmla="*/ 159 w 159"/>
              <a:gd name="T15" fmla="*/ 83 h 123"/>
              <a:gd name="T16" fmla="*/ 136 w 159"/>
              <a:gd name="T17" fmla="*/ 29 h 123"/>
              <a:gd name="T18" fmla="*/ 111 w 159"/>
              <a:gd name="T19" fmla="*/ 89 h 123"/>
              <a:gd name="T20" fmla="*/ 81 w 159"/>
              <a:gd name="T21" fmla="*/ 0 h 123"/>
              <a:gd name="T22" fmla="*/ 49 w 159"/>
              <a:gd name="T23" fmla="*/ 72 h 123"/>
              <a:gd name="T24" fmla="*/ 31 w 159"/>
              <a:gd name="T25" fmla="*/ 50 h 123"/>
              <a:gd name="T26" fmla="*/ 0 w 159"/>
              <a:gd name="T27" fmla="*/ 72 h 123"/>
              <a:gd name="T28" fmla="*/ 8 w 159"/>
              <a:gd name="T29" fmla="*/ 78 h 123"/>
              <a:gd name="T30" fmla="*/ 12 w 159"/>
              <a:gd name="T31" fmla="*/ 7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9" h="123">
                <a:moveTo>
                  <a:pt x="12" y="75"/>
                </a:moveTo>
                <a:lnTo>
                  <a:pt x="28" y="64"/>
                </a:lnTo>
                <a:lnTo>
                  <a:pt x="52" y="92"/>
                </a:lnTo>
                <a:lnTo>
                  <a:pt x="80" y="32"/>
                </a:lnTo>
                <a:lnTo>
                  <a:pt x="110" y="123"/>
                </a:lnTo>
                <a:lnTo>
                  <a:pt x="136" y="59"/>
                </a:lnTo>
                <a:lnTo>
                  <a:pt x="147" y="85"/>
                </a:lnTo>
                <a:lnTo>
                  <a:pt x="159" y="83"/>
                </a:lnTo>
                <a:lnTo>
                  <a:pt x="136" y="29"/>
                </a:lnTo>
                <a:lnTo>
                  <a:pt x="111" y="89"/>
                </a:lnTo>
                <a:lnTo>
                  <a:pt x="81" y="0"/>
                </a:lnTo>
                <a:lnTo>
                  <a:pt x="49" y="72"/>
                </a:lnTo>
                <a:lnTo>
                  <a:pt x="31" y="50"/>
                </a:lnTo>
                <a:lnTo>
                  <a:pt x="0" y="72"/>
                </a:lnTo>
                <a:lnTo>
                  <a:pt x="8" y="78"/>
                </a:lnTo>
                <a:lnTo>
                  <a:pt x="12" y="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9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8" name="Freeform 343"/>
          <p:cNvSpPr>
            <a:spLocks noEditPoints="1"/>
          </p:cNvSpPr>
          <p:nvPr/>
        </p:nvSpPr>
        <p:spPr bwMode="auto">
          <a:xfrm>
            <a:off x="7097167" y="5121663"/>
            <a:ext cx="501531" cy="417575"/>
          </a:xfrm>
          <a:custGeom>
            <a:avLst/>
            <a:gdLst>
              <a:gd name="T0" fmla="*/ 0 w 227"/>
              <a:gd name="T1" fmla="*/ 0 h 189"/>
              <a:gd name="T2" fmla="*/ 0 w 227"/>
              <a:gd name="T3" fmla="*/ 189 h 189"/>
              <a:gd name="T4" fmla="*/ 227 w 227"/>
              <a:gd name="T5" fmla="*/ 189 h 189"/>
              <a:gd name="T6" fmla="*/ 227 w 227"/>
              <a:gd name="T7" fmla="*/ 0 h 189"/>
              <a:gd name="T8" fmla="*/ 0 w 227"/>
              <a:gd name="T9" fmla="*/ 0 h 189"/>
              <a:gd name="T10" fmla="*/ 205 w 227"/>
              <a:gd name="T11" fmla="*/ 167 h 189"/>
              <a:gd name="T12" fmla="*/ 22 w 227"/>
              <a:gd name="T13" fmla="*/ 167 h 189"/>
              <a:gd name="T14" fmla="*/ 22 w 227"/>
              <a:gd name="T15" fmla="*/ 22 h 189"/>
              <a:gd name="T16" fmla="*/ 205 w 227"/>
              <a:gd name="T17" fmla="*/ 22 h 189"/>
              <a:gd name="T18" fmla="*/ 205 w 227"/>
              <a:gd name="T19" fmla="*/ 16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7" h="189">
                <a:moveTo>
                  <a:pt x="0" y="0"/>
                </a:moveTo>
                <a:lnTo>
                  <a:pt x="0" y="189"/>
                </a:lnTo>
                <a:lnTo>
                  <a:pt x="227" y="189"/>
                </a:lnTo>
                <a:lnTo>
                  <a:pt x="227" y="0"/>
                </a:lnTo>
                <a:lnTo>
                  <a:pt x="0" y="0"/>
                </a:lnTo>
                <a:close/>
                <a:moveTo>
                  <a:pt x="205" y="167"/>
                </a:moveTo>
                <a:lnTo>
                  <a:pt x="22" y="167"/>
                </a:lnTo>
                <a:lnTo>
                  <a:pt x="22" y="22"/>
                </a:lnTo>
                <a:lnTo>
                  <a:pt x="205" y="22"/>
                </a:lnTo>
                <a:lnTo>
                  <a:pt x="205" y="1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9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9" name="Freeform 12"/>
          <p:cNvSpPr/>
          <p:nvPr/>
        </p:nvSpPr>
        <p:spPr bwMode="auto">
          <a:xfrm>
            <a:off x="4782266" y="5363808"/>
            <a:ext cx="102334" cy="95304"/>
          </a:xfrm>
          <a:custGeom>
            <a:avLst/>
            <a:gdLst>
              <a:gd name="T0" fmla="*/ 36 w 36"/>
              <a:gd name="T1" fmla="*/ 20 h 36"/>
              <a:gd name="T2" fmla="*/ 16 w 36"/>
              <a:gd name="T3" fmla="*/ 0 h 36"/>
              <a:gd name="T4" fmla="*/ 16 w 36"/>
              <a:gd name="T5" fmla="*/ 0 h 36"/>
              <a:gd name="T6" fmla="*/ 0 w 36"/>
              <a:gd name="T7" fmla="*/ 36 h 36"/>
              <a:gd name="T8" fmla="*/ 36 w 36"/>
              <a:gd name="T9" fmla="*/ 2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36">
                <a:moveTo>
                  <a:pt x="36" y="20"/>
                </a:moveTo>
                <a:lnTo>
                  <a:pt x="16" y="0"/>
                </a:lnTo>
                <a:lnTo>
                  <a:pt x="16" y="0"/>
                </a:lnTo>
                <a:lnTo>
                  <a:pt x="0" y="36"/>
                </a:lnTo>
                <a:lnTo>
                  <a:pt x="36" y="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0" name="Freeform 14"/>
          <p:cNvSpPr/>
          <p:nvPr/>
        </p:nvSpPr>
        <p:spPr bwMode="auto">
          <a:xfrm>
            <a:off x="4841959" y="5136137"/>
            <a:ext cx="258678" cy="235614"/>
          </a:xfrm>
          <a:custGeom>
            <a:avLst/>
            <a:gdLst>
              <a:gd name="T0" fmla="*/ 81 w 91"/>
              <a:gd name="T1" fmla="*/ 0 h 89"/>
              <a:gd name="T2" fmla="*/ 0 w 91"/>
              <a:gd name="T3" fmla="*/ 81 h 89"/>
              <a:gd name="T4" fmla="*/ 8 w 91"/>
              <a:gd name="T5" fmla="*/ 89 h 89"/>
              <a:gd name="T6" fmla="*/ 91 w 91"/>
              <a:gd name="T7" fmla="*/ 8 h 89"/>
              <a:gd name="T8" fmla="*/ 81 w 91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89">
                <a:moveTo>
                  <a:pt x="81" y="0"/>
                </a:moveTo>
                <a:lnTo>
                  <a:pt x="0" y="81"/>
                </a:lnTo>
                <a:lnTo>
                  <a:pt x="8" y="89"/>
                </a:lnTo>
                <a:lnTo>
                  <a:pt x="91" y="8"/>
                </a:lnTo>
                <a:lnTo>
                  <a:pt x="8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1" name="Freeform 17"/>
          <p:cNvSpPr/>
          <p:nvPr/>
        </p:nvSpPr>
        <p:spPr bwMode="auto">
          <a:xfrm>
            <a:off x="4603181" y="5114958"/>
            <a:ext cx="474716" cy="436813"/>
          </a:xfrm>
          <a:custGeom>
            <a:avLst/>
            <a:gdLst>
              <a:gd name="T0" fmla="*/ 147 w 167"/>
              <a:gd name="T1" fmla="*/ 145 h 165"/>
              <a:gd name="T2" fmla="*/ 20 w 167"/>
              <a:gd name="T3" fmla="*/ 145 h 165"/>
              <a:gd name="T4" fmla="*/ 20 w 167"/>
              <a:gd name="T5" fmla="*/ 20 h 165"/>
              <a:gd name="T6" fmla="*/ 139 w 167"/>
              <a:gd name="T7" fmla="*/ 20 h 165"/>
              <a:gd name="T8" fmla="*/ 160 w 167"/>
              <a:gd name="T9" fmla="*/ 0 h 165"/>
              <a:gd name="T10" fmla="*/ 0 w 167"/>
              <a:gd name="T11" fmla="*/ 0 h 165"/>
              <a:gd name="T12" fmla="*/ 0 w 167"/>
              <a:gd name="T13" fmla="*/ 165 h 165"/>
              <a:gd name="T14" fmla="*/ 167 w 167"/>
              <a:gd name="T15" fmla="*/ 165 h 165"/>
              <a:gd name="T16" fmla="*/ 167 w 167"/>
              <a:gd name="T17" fmla="*/ 61 h 165"/>
              <a:gd name="T18" fmla="*/ 147 w 167"/>
              <a:gd name="T19" fmla="*/ 81 h 165"/>
              <a:gd name="T20" fmla="*/ 147 w 167"/>
              <a:gd name="T21" fmla="*/ 14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7" h="165">
                <a:moveTo>
                  <a:pt x="147" y="145"/>
                </a:moveTo>
                <a:lnTo>
                  <a:pt x="20" y="145"/>
                </a:lnTo>
                <a:lnTo>
                  <a:pt x="20" y="20"/>
                </a:lnTo>
                <a:lnTo>
                  <a:pt x="139" y="20"/>
                </a:lnTo>
                <a:lnTo>
                  <a:pt x="160" y="0"/>
                </a:lnTo>
                <a:lnTo>
                  <a:pt x="0" y="0"/>
                </a:lnTo>
                <a:lnTo>
                  <a:pt x="0" y="165"/>
                </a:lnTo>
                <a:lnTo>
                  <a:pt x="167" y="165"/>
                </a:lnTo>
                <a:lnTo>
                  <a:pt x="167" y="61"/>
                </a:lnTo>
                <a:lnTo>
                  <a:pt x="147" y="81"/>
                </a:lnTo>
                <a:lnTo>
                  <a:pt x="147" y="1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258804" y="3806864"/>
            <a:ext cx="3674404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 Diagram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en-US" altLang="ko-KR" sz="8800" kern="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251060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ER Diagram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4" y="957502"/>
            <a:ext cx="10138631" cy="57589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946478" y="3806864"/>
            <a:ext cx="8299068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Forms, Reports, Dashboard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en-US" altLang="ko-KR" sz="8800" kern="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-1" fmla="*/ 1054278 w 1845118"/>
              <a:gd name="connsiteY0-2" fmla="*/ 539460 h 1113172"/>
              <a:gd name="connsiteX1-3" fmla="*/ 0 w 1845118"/>
              <a:gd name="connsiteY1-4" fmla="*/ 539460 h 1113172"/>
              <a:gd name="connsiteX2-5" fmla="*/ 0 w 1845118"/>
              <a:gd name="connsiteY2-6" fmla="*/ 0 h 1113172"/>
              <a:gd name="connsiteX3-7" fmla="*/ 1845118 w 1845118"/>
              <a:gd name="connsiteY3-8" fmla="*/ 0 h 1113172"/>
              <a:gd name="connsiteX4-9" fmla="*/ 1845118 w 1845118"/>
              <a:gd name="connsiteY4-10" fmla="*/ 1113172 h 1113172"/>
              <a:gd name="connsiteX5-11" fmla="*/ 1054278 w 1845118"/>
              <a:gd name="connsiteY5-12" fmla="*/ 1113172 h 1113172"/>
              <a:gd name="connsiteX6" fmla="*/ 1145718 w 1845118"/>
              <a:gd name="connsiteY6" fmla="*/ 630900 h 1113172"/>
              <a:gd name="connsiteX0-13" fmla="*/ 1054278 w 1845118"/>
              <a:gd name="connsiteY0-14" fmla="*/ 539460 h 1113172"/>
              <a:gd name="connsiteX1-15" fmla="*/ 0 w 1845118"/>
              <a:gd name="connsiteY1-16" fmla="*/ 539460 h 1113172"/>
              <a:gd name="connsiteX2-17" fmla="*/ 0 w 1845118"/>
              <a:gd name="connsiteY2-18" fmla="*/ 0 h 1113172"/>
              <a:gd name="connsiteX3-19" fmla="*/ 1845118 w 1845118"/>
              <a:gd name="connsiteY3-20" fmla="*/ 0 h 1113172"/>
              <a:gd name="connsiteX4-21" fmla="*/ 1845118 w 1845118"/>
              <a:gd name="connsiteY4-22" fmla="*/ 1113172 h 1113172"/>
              <a:gd name="connsiteX5-23" fmla="*/ 1054278 w 1845118"/>
              <a:gd name="connsiteY5-24" fmla="*/ 1113172 h 1113172"/>
              <a:gd name="connsiteX0-25" fmla="*/ 0 w 1845118"/>
              <a:gd name="connsiteY0-26" fmla="*/ 539460 h 1113172"/>
              <a:gd name="connsiteX1-27" fmla="*/ 0 w 1845118"/>
              <a:gd name="connsiteY1-28" fmla="*/ 0 h 1113172"/>
              <a:gd name="connsiteX2-29" fmla="*/ 1845118 w 1845118"/>
              <a:gd name="connsiteY2-30" fmla="*/ 0 h 1113172"/>
              <a:gd name="connsiteX3-31" fmla="*/ 1845118 w 1845118"/>
              <a:gd name="connsiteY3-32" fmla="*/ 1113172 h 1113172"/>
              <a:gd name="connsiteX4-33" fmla="*/ 1054278 w 1845118"/>
              <a:gd name="connsiteY4-34" fmla="*/ 1113172 h 1113172"/>
              <a:gd name="connsiteX0-35" fmla="*/ 0 w 1845118"/>
              <a:gd name="connsiteY0-36" fmla="*/ 539460 h 1113172"/>
              <a:gd name="connsiteX1-37" fmla="*/ 0 w 1845118"/>
              <a:gd name="connsiteY1-38" fmla="*/ 0 h 1113172"/>
              <a:gd name="connsiteX2-39" fmla="*/ 1845118 w 1845118"/>
              <a:gd name="connsiteY2-40" fmla="*/ 0 h 1113172"/>
              <a:gd name="connsiteX3-41" fmla="*/ 1845118 w 1845118"/>
              <a:gd name="connsiteY3-42" fmla="*/ 1113172 h 1113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-1" fmla="*/ 618105 w 2362498"/>
              <a:gd name="connsiteY0-2" fmla="*/ 1612423 h 1827878"/>
              <a:gd name="connsiteX1-3" fmla="*/ 2362498 w 2362498"/>
              <a:gd name="connsiteY1-4" fmla="*/ 1612423 h 1827878"/>
              <a:gd name="connsiteX2-5" fmla="*/ 2362498 w 2362498"/>
              <a:gd name="connsiteY2-6" fmla="*/ 1827878 h 1827878"/>
              <a:gd name="connsiteX3-7" fmla="*/ 839514 w 2362498"/>
              <a:gd name="connsiteY3-8" fmla="*/ 1827878 h 1827878"/>
              <a:gd name="connsiteX4-9" fmla="*/ 433218 w 2362498"/>
              <a:gd name="connsiteY4-10" fmla="*/ 1827878 h 1827878"/>
              <a:gd name="connsiteX5-11" fmla="*/ 433218 w 2362498"/>
              <a:gd name="connsiteY5-12" fmla="*/ 1826314 h 1827878"/>
              <a:gd name="connsiteX6-13" fmla="*/ 0 w 2362498"/>
              <a:gd name="connsiteY6-14" fmla="*/ 1826314 h 1827878"/>
              <a:gd name="connsiteX7-15" fmla="*/ 0 w 2362498"/>
              <a:gd name="connsiteY7-16" fmla="*/ 0 h 1827878"/>
              <a:gd name="connsiteX8-17" fmla="*/ 618105 w 2362498"/>
              <a:gd name="connsiteY8-18" fmla="*/ 0 h 1827878"/>
              <a:gd name="connsiteX9" fmla="*/ 709545 w 2362498"/>
              <a:gd name="connsiteY9" fmla="*/ 1703863 h 1827878"/>
              <a:gd name="connsiteX0-19" fmla="*/ 618105 w 2362498"/>
              <a:gd name="connsiteY0-20" fmla="*/ 1612423 h 1827878"/>
              <a:gd name="connsiteX1-21" fmla="*/ 2362498 w 2362498"/>
              <a:gd name="connsiteY1-22" fmla="*/ 1612423 h 1827878"/>
              <a:gd name="connsiteX2-23" fmla="*/ 2362498 w 2362498"/>
              <a:gd name="connsiteY2-24" fmla="*/ 1827878 h 1827878"/>
              <a:gd name="connsiteX3-25" fmla="*/ 839514 w 2362498"/>
              <a:gd name="connsiteY3-26" fmla="*/ 1827878 h 1827878"/>
              <a:gd name="connsiteX4-27" fmla="*/ 433218 w 2362498"/>
              <a:gd name="connsiteY4-28" fmla="*/ 1827878 h 1827878"/>
              <a:gd name="connsiteX5-29" fmla="*/ 433218 w 2362498"/>
              <a:gd name="connsiteY5-30" fmla="*/ 1826314 h 1827878"/>
              <a:gd name="connsiteX6-31" fmla="*/ 0 w 2362498"/>
              <a:gd name="connsiteY6-32" fmla="*/ 1826314 h 1827878"/>
              <a:gd name="connsiteX7-33" fmla="*/ 0 w 2362498"/>
              <a:gd name="connsiteY7-34" fmla="*/ 0 h 1827878"/>
              <a:gd name="connsiteX8-35" fmla="*/ 618105 w 2362498"/>
              <a:gd name="connsiteY8-36" fmla="*/ 0 h 1827878"/>
              <a:gd name="connsiteX0-37" fmla="*/ 2362498 w 2362498"/>
              <a:gd name="connsiteY0-38" fmla="*/ 1612423 h 1827878"/>
              <a:gd name="connsiteX1-39" fmla="*/ 2362498 w 2362498"/>
              <a:gd name="connsiteY1-40" fmla="*/ 1827878 h 1827878"/>
              <a:gd name="connsiteX2-41" fmla="*/ 839514 w 2362498"/>
              <a:gd name="connsiteY2-42" fmla="*/ 1827878 h 1827878"/>
              <a:gd name="connsiteX3-43" fmla="*/ 433218 w 2362498"/>
              <a:gd name="connsiteY3-44" fmla="*/ 1827878 h 1827878"/>
              <a:gd name="connsiteX4-45" fmla="*/ 433218 w 2362498"/>
              <a:gd name="connsiteY4-46" fmla="*/ 1826314 h 1827878"/>
              <a:gd name="connsiteX5-47" fmla="*/ 0 w 2362498"/>
              <a:gd name="connsiteY5-48" fmla="*/ 1826314 h 1827878"/>
              <a:gd name="connsiteX6-49" fmla="*/ 0 w 2362498"/>
              <a:gd name="connsiteY6-50" fmla="*/ 0 h 1827878"/>
              <a:gd name="connsiteX7-51" fmla="*/ 618105 w 2362498"/>
              <a:gd name="connsiteY7-52" fmla="*/ 0 h 18278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1019204" y="372735"/>
            <a:ext cx="143819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Forms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 descr="23c0bd8ee4e0b765c0f7f2218273a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148080"/>
            <a:ext cx="11108055" cy="5287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21">
      <a:dk1>
        <a:srgbClr val="1F1F1F"/>
      </a:dk1>
      <a:lt1>
        <a:srgbClr val="FFFFFF"/>
      </a:lt1>
      <a:dk2>
        <a:srgbClr val="454545"/>
      </a:dk2>
      <a:lt2>
        <a:srgbClr val="D8D8D8"/>
      </a:lt2>
      <a:accent1>
        <a:srgbClr val="9B1E11"/>
      </a:accent1>
      <a:accent2>
        <a:srgbClr val="736666"/>
      </a:accent2>
      <a:accent3>
        <a:srgbClr val="C1D842"/>
      </a:accent3>
      <a:accent4>
        <a:srgbClr val="4BACC6"/>
      </a:accent4>
      <a:accent5>
        <a:srgbClr val="F4CE3F"/>
      </a:accent5>
      <a:accent6>
        <a:srgbClr val="3F3F3F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376</Words>
  <Application>Microsoft Office PowerPoint</Application>
  <PresentationFormat>自定义</PresentationFormat>
  <Paragraphs>113</Paragraphs>
  <Slides>23</Slides>
  <Notes>13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Xiaotong</dc:creator>
  <cp:lastModifiedBy>dell</cp:lastModifiedBy>
  <cp:revision>29</cp:revision>
  <dcterms:created xsi:type="dcterms:W3CDTF">2021-07-02T17:39:00Z</dcterms:created>
  <dcterms:modified xsi:type="dcterms:W3CDTF">2021-07-06T07:35:29Z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B6BF4721E8CF4771897C393DB595FBB2</vt:lpwstr>
  </property>
  <property fmtid="{D5CDD505-2E9C-101B-9397-08002B2CF9AE}" pid="3" name="KSOProductBuildVer">
    <vt:lpwstr>2052-11.1.0.10578</vt:lpwstr>
  </property>
</Properties>
</file>